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41" r:id="rId1"/>
  </p:sldMasterIdLst>
  <p:notesMasterIdLst>
    <p:notesMasterId r:id="rId3"/>
  </p:notesMasterIdLst>
  <p:sldIdLst>
    <p:sldId id="257" r:id="rId2"/>
  </p:sldIdLst>
  <p:sldSz cx="51206400" cy="384048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C083F"/>
    <a:srgbClr val="00715E"/>
    <a:srgbClr val="4FA8A8"/>
    <a:srgbClr val="56C0BF"/>
    <a:srgbClr val="C1C1C1"/>
    <a:srgbClr val="B6B6B6"/>
    <a:srgbClr val="3B95A5"/>
    <a:srgbClr val="2EB79C"/>
    <a:srgbClr val="00FFFA"/>
    <a:srgbClr val="BD08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122"/>
    <p:restoredTop sz="92290"/>
  </p:normalViewPr>
  <p:slideViewPr>
    <p:cSldViewPr snapToGrid="0" snapToObjects="1">
      <p:cViewPr varScale="1">
        <p:scale>
          <a:sx n="30" d="100"/>
          <a:sy n="30" d="100"/>
        </p:scale>
        <p:origin x="2552" y="3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10D05B-8306-8648-9F2C-DB6CC1931AC4}" type="datetimeFigureOut">
              <a:rPr lang="en-US" smtClean="0"/>
              <a:t>1/5/23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AE3130-7597-B54B-B498-0B7124C7D8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3786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148852" rtl="0" eaLnBrk="1" latinLnBrk="0" hangingPunct="1">
      <a:defRPr sz="1508" kern="1200">
        <a:solidFill>
          <a:schemeClr val="tx1"/>
        </a:solidFill>
        <a:latin typeface="+mn-lt"/>
        <a:ea typeface="+mn-ea"/>
        <a:cs typeface="+mn-cs"/>
      </a:defRPr>
    </a:lvl1pPr>
    <a:lvl2pPr marL="574426" algn="l" defTabSz="1148852" rtl="0" eaLnBrk="1" latinLnBrk="0" hangingPunct="1">
      <a:defRPr sz="1508" kern="1200">
        <a:solidFill>
          <a:schemeClr val="tx1"/>
        </a:solidFill>
        <a:latin typeface="+mn-lt"/>
        <a:ea typeface="+mn-ea"/>
        <a:cs typeface="+mn-cs"/>
      </a:defRPr>
    </a:lvl2pPr>
    <a:lvl3pPr marL="1148852" algn="l" defTabSz="1148852" rtl="0" eaLnBrk="1" latinLnBrk="0" hangingPunct="1">
      <a:defRPr sz="1508" kern="1200">
        <a:solidFill>
          <a:schemeClr val="tx1"/>
        </a:solidFill>
        <a:latin typeface="+mn-lt"/>
        <a:ea typeface="+mn-ea"/>
        <a:cs typeface="+mn-cs"/>
      </a:defRPr>
    </a:lvl3pPr>
    <a:lvl4pPr marL="1723278" algn="l" defTabSz="1148852" rtl="0" eaLnBrk="1" latinLnBrk="0" hangingPunct="1">
      <a:defRPr sz="1508" kern="1200">
        <a:solidFill>
          <a:schemeClr val="tx1"/>
        </a:solidFill>
        <a:latin typeface="+mn-lt"/>
        <a:ea typeface="+mn-ea"/>
        <a:cs typeface="+mn-cs"/>
      </a:defRPr>
    </a:lvl4pPr>
    <a:lvl5pPr marL="2297704" algn="l" defTabSz="1148852" rtl="0" eaLnBrk="1" latinLnBrk="0" hangingPunct="1">
      <a:defRPr sz="1508" kern="1200">
        <a:solidFill>
          <a:schemeClr val="tx1"/>
        </a:solidFill>
        <a:latin typeface="+mn-lt"/>
        <a:ea typeface="+mn-ea"/>
        <a:cs typeface="+mn-cs"/>
      </a:defRPr>
    </a:lvl5pPr>
    <a:lvl6pPr marL="2872130" algn="l" defTabSz="1148852" rtl="0" eaLnBrk="1" latinLnBrk="0" hangingPunct="1">
      <a:defRPr sz="1508" kern="1200">
        <a:solidFill>
          <a:schemeClr val="tx1"/>
        </a:solidFill>
        <a:latin typeface="+mn-lt"/>
        <a:ea typeface="+mn-ea"/>
        <a:cs typeface="+mn-cs"/>
      </a:defRPr>
    </a:lvl6pPr>
    <a:lvl7pPr marL="3446556" algn="l" defTabSz="1148852" rtl="0" eaLnBrk="1" latinLnBrk="0" hangingPunct="1">
      <a:defRPr sz="1508" kern="1200">
        <a:solidFill>
          <a:schemeClr val="tx1"/>
        </a:solidFill>
        <a:latin typeface="+mn-lt"/>
        <a:ea typeface="+mn-ea"/>
        <a:cs typeface="+mn-cs"/>
      </a:defRPr>
    </a:lvl7pPr>
    <a:lvl8pPr marL="4020983" algn="l" defTabSz="1148852" rtl="0" eaLnBrk="1" latinLnBrk="0" hangingPunct="1">
      <a:defRPr sz="1508" kern="1200">
        <a:solidFill>
          <a:schemeClr val="tx1"/>
        </a:solidFill>
        <a:latin typeface="+mn-lt"/>
        <a:ea typeface="+mn-ea"/>
        <a:cs typeface="+mn-cs"/>
      </a:defRPr>
    </a:lvl8pPr>
    <a:lvl9pPr marL="4595409" algn="l" defTabSz="1148852" rtl="0" eaLnBrk="1" latinLnBrk="0" hangingPunct="1">
      <a:defRPr sz="1508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AE3130-7597-B54B-B498-0B7124C7D8C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5288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88158" y="3337706"/>
            <a:ext cx="42058834" cy="17998299"/>
          </a:xfrm>
        </p:spPr>
        <p:txBody>
          <a:bodyPr anchor="b">
            <a:normAutofit/>
          </a:bodyPr>
          <a:lstStyle>
            <a:lvl1pPr algn="ctr">
              <a:defRPr sz="224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88158" y="21762720"/>
            <a:ext cx="42058834" cy="12427005"/>
          </a:xfrm>
        </p:spPr>
        <p:txBody>
          <a:bodyPr anchor="t">
            <a:normAutofit/>
          </a:bodyPr>
          <a:lstStyle>
            <a:lvl1pPr marL="0" indent="0" algn="ctr">
              <a:buNone/>
              <a:defRPr sz="1008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0" scaled="1"/>
                  <a:tileRect/>
                </a:gradFill>
              </a:defRPr>
            </a:lvl1pPr>
            <a:lvl2pPr marL="256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7680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02412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280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5361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7922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0482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26530-701D-C145-A7D4-F2E52702F74B}" type="datetimeFigureOut">
              <a:rPr lang="en-US" smtClean="0"/>
              <a:t>1/5/23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97737-F46E-9D4F-8455-259CABDAFD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14224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38994" y="24513919"/>
            <a:ext cx="41512839" cy="5082028"/>
          </a:xfrm>
        </p:spPr>
        <p:txBody>
          <a:bodyPr anchor="b">
            <a:normAutofit/>
          </a:bodyPr>
          <a:lstStyle>
            <a:lvl1pPr algn="l">
              <a:defRPr sz="11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39000" y="5578653"/>
            <a:ext cx="40887991" cy="1669430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8960"/>
            </a:lvl1pPr>
            <a:lvl2pPr marL="2560320" indent="0">
              <a:buNone/>
              <a:defRPr sz="8960"/>
            </a:lvl2pPr>
            <a:lvl3pPr marL="5120640" indent="0">
              <a:buNone/>
              <a:defRPr sz="8960"/>
            </a:lvl3pPr>
            <a:lvl4pPr marL="7680960" indent="0">
              <a:buNone/>
              <a:defRPr sz="8960"/>
            </a:lvl4pPr>
            <a:lvl5pPr marL="10241280" indent="0">
              <a:buNone/>
              <a:defRPr sz="8960"/>
            </a:lvl5pPr>
            <a:lvl6pPr marL="12801600" indent="0">
              <a:buNone/>
              <a:defRPr sz="8960"/>
            </a:lvl6pPr>
            <a:lvl7pPr marL="15361920" indent="0">
              <a:buNone/>
              <a:defRPr sz="8960"/>
            </a:lvl7pPr>
            <a:lvl8pPr marL="17922240" indent="0">
              <a:buNone/>
              <a:defRPr sz="8960"/>
            </a:lvl8pPr>
            <a:lvl9pPr marL="20482560" indent="0">
              <a:buNone/>
              <a:defRPr sz="896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38994" y="29595944"/>
            <a:ext cx="41512839" cy="4575592"/>
          </a:xfrm>
        </p:spPr>
        <p:txBody>
          <a:bodyPr>
            <a:normAutofit/>
          </a:bodyPr>
          <a:lstStyle>
            <a:lvl1pPr marL="0" indent="0">
              <a:buNone/>
              <a:defRPr sz="7840"/>
            </a:lvl1pPr>
            <a:lvl2pPr marL="2560320" indent="0">
              <a:buNone/>
              <a:defRPr sz="6720"/>
            </a:lvl2pPr>
            <a:lvl3pPr marL="5120640" indent="0">
              <a:buNone/>
              <a:defRPr sz="5600"/>
            </a:lvl3pPr>
            <a:lvl4pPr marL="7680960" indent="0">
              <a:buNone/>
              <a:defRPr sz="5040"/>
            </a:lvl4pPr>
            <a:lvl5pPr marL="10241280" indent="0">
              <a:buNone/>
              <a:defRPr sz="5040"/>
            </a:lvl5pPr>
            <a:lvl6pPr marL="12801600" indent="0">
              <a:buNone/>
              <a:defRPr sz="5040"/>
            </a:lvl6pPr>
            <a:lvl7pPr marL="15361920" indent="0">
              <a:buNone/>
              <a:defRPr sz="5040"/>
            </a:lvl7pPr>
            <a:lvl8pPr marL="17922240" indent="0">
              <a:buNone/>
              <a:defRPr sz="5040"/>
            </a:lvl8pPr>
            <a:lvl9pPr marL="20482560" indent="0">
              <a:buNone/>
              <a:defRPr sz="504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26530-701D-C145-A7D4-F2E52702F74B}" type="datetimeFigureOut">
              <a:rPr lang="en-US" smtClean="0"/>
              <a:t>1/5/23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138997" y="34615529"/>
            <a:ext cx="29888757" cy="204470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97737-F46E-9D4F-8455-259CABDAFD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92543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2743" y="3337701"/>
            <a:ext cx="42064254" cy="17571579"/>
          </a:xfrm>
        </p:spPr>
        <p:txBody>
          <a:bodyPr anchor="ctr">
            <a:normAutofit/>
          </a:bodyPr>
          <a:lstStyle>
            <a:lvl1pPr algn="l">
              <a:defRPr sz="1568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82743" y="24323040"/>
            <a:ext cx="42064254" cy="9848496"/>
          </a:xfrm>
        </p:spPr>
        <p:txBody>
          <a:bodyPr anchor="ctr">
            <a:normAutofit/>
          </a:bodyPr>
          <a:lstStyle>
            <a:lvl1pPr marL="0" indent="0" algn="l">
              <a:buNone/>
              <a:defRPr sz="1008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2560320" indent="0">
              <a:buNone/>
              <a:defRPr sz="10080">
                <a:solidFill>
                  <a:schemeClr val="tx1">
                    <a:tint val="75000"/>
                  </a:schemeClr>
                </a:solidFill>
              </a:defRPr>
            </a:lvl2pPr>
            <a:lvl3pPr marL="5120640" indent="0">
              <a:buNone/>
              <a:defRPr sz="8960">
                <a:solidFill>
                  <a:schemeClr val="tx1">
                    <a:tint val="75000"/>
                  </a:schemeClr>
                </a:solidFill>
              </a:defRPr>
            </a:lvl3pPr>
            <a:lvl4pPr marL="7680960" indent="0">
              <a:buNone/>
              <a:defRPr sz="7840">
                <a:solidFill>
                  <a:schemeClr val="tx1">
                    <a:tint val="75000"/>
                  </a:schemeClr>
                </a:solidFill>
              </a:defRPr>
            </a:lvl4pPr>
            <a:lvl5pPr marL="10241280" indent="0">
              <a:buNone/>
              <a:defRPr sz="7840">
                <a:solidFill>
                  <a:schemeClr val="tx1">
                    <a:tint val="75000"/>
                  </a:schemeClr>
                </a:solidFill>
              </a:defRPr>
            </a:lvl5pPr>
            <a:lvl6pPr marL="12801600" indent="0">
              <a:buNone/>
              <a:defRPr sz="7840">
                <a:solidFill>
                  <a:schemeClr val="tx1">
                    <a:tint val="75000"/>
                  </a:schemeClr>
                </a:solidFill>
              </a:defRPr>
            </a:lvl6pPr>
            <a:lvl7pPr marL="15361920" indent="0">
              <a:buNone/>
              <a:defRPr sz="7840">
                <a:solidFill>
                  <a:schemeClr val="tx1">
                    <a:tint val="75000"/>
                  </a:schemeClr>
                </a:solidFill>
              </a:defRPr>
            </a:lvl7pPr>
            <a:lvl8pPr marL="17922240" indent="0">
              <a:buNone/>
              <a:defRPr sz="7840">
                <a:solidFill>
                  <a:schemeClr val="tx1">
                    <a:tint val="75000"/>
                  </a:schemeClr>
                </a:solidFill>
              </a:defRPr>
            </a:lvl8pPr>
            <a:lvl9pPr marL="20482560" indent="0">
              <a:buNone/>
              <a:defRPr sz="784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26530-701D-C145-A7D4-F2E52702F74B}" type="datetimeFigureOut">
              <a:rPr lang="en-US" smtClean="0"/>
              <a:t>1/5/23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97737-F46E-9D4F-8455-259CABDAFD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6356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3269384" y="4817545"/>
            <a:ext cx="2560986" cy="3274746"/>
          </a:xfrm>
          <a:prstGeom prst="rect">
            <a:avLst/>
          </a:prstGeom>
        </p:spPr>
        <p:txBody>
          <a:bodyPr vert="horz" lIns="512064" tIns="256032" rIns="512064" bIns="256032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448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4177406" y="16721169"/>
            <a:ext cx="2560986" cy="3274746"/>
          </a:xfrm>
          <a:prstGeom prst="rect">
            <a:avLst/>
          </a:prstGeom>
        </p:spPr>
        <p:txBody>
          <a:bodyPr vert="horz" lIns="512064" tIns="256032" rIns="512064" bIns="256032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448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75678" y="3337704"/>
            <a:ext cx="39055044" cy="17046842"/>
          </a:xfrm>
        </p:spPr>
        <p:txBody>
          <a:bodyPr anchor="ctr">
            <a:normAutofit/>
          </a:bodyPr>
          <a:lstStyle>
            <a:lvl1pPr algn="l">
              <a:defRPr sz="1568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7036042" y="20443394"/>
            <a:ext cx="37134317" cy="21336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7840"/>
            </a:lvl1pPr>
            <a:lvl2pPr marL="2560320" indent="0">
              <a:buFontTx/>
              <a:buNone/>
              <a:defRPr/>
            </a:lvl2pPr>
            <a:lvl3pPr marL="5120640" indent="0">
              <a:buFontTx/>
              <a:buNone/>
              <a:defRPr/>
            </a:lvl3pPr>
            <a:lvl4pPr marL="7680960" indent="0">
              <a:buFontTx/>
              <a:buNone/>
              <a:defRPr/>
            </a:lvl4pPr>
            <a:lvl5pPr marL="1024128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82746" y="25990754"/>
            <a:ext cx="42064249" cy="8107680"/>
          </a:xfrm>
        </p:spPr>
        <p:txBody>
          <a:bodyPr anchor="ctr">
            <a:normAutofit/>
          </a:bodyPr>
          <a:lstStyle>
            <a:lvl1pPr marL="0" indent="0" algn="l">
              <a:buNone/>
              <a:defRPr sz="1008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0" scaled="1"/>
                  <a:tileRect/>
                </a:gradFill>
              </a:defRPr>
            </a:lvl1pPr>
            <a:lvl2pPr marL="2560320" indent="0">
              <a:buNone/>
              <a:defRPr sz="10080">
                <a:solidFill>
                  <a:schemeClr val="tx1">
                    <a:tint val="75000"/>
                  </a:schemeClr>
                </a:solidFill>
              </a:defRPr>
            </a:lvl2pPr>
            <a:lvl3pPr marL="5120640" indent="0">
              <a:buNone/>
              <a:defRPr sz="8960">
                <a:solidFill>
                  <a:schemeClr val="tx1">
                    <a:tint val="75000"/>
                  </a:schemeClr>
                </a:solidFill>
              </a:defRPr>
            </a:lvl3pPr>
            <a:lvl4pPr marL="7680960" indent="0">
              <a:buNone/>
              <a:defRPr sz="7840">
                <a:solidFill>
                  <a:schemeClr val="tx1">
                    <a:tint val="75000"/>
                  </a:schemeClr>
                </a:solidFill>
              </a:defRPr>
            </a:lvl4pPr>
            <a:lvl5pPr marL="10241280" indent="0">
              <a:buNone/>
              <a:defRPr sz="7840">
                <a:solidFill>
                  <a:schemeClr val="tx1">
                    <a:tint val="75000"/>
                  </a:schemeClr>
                </a:solidFill>
              </a:defRPr>
            </a:lvl5pPr>
            <a:lvl6pPr marL="12801600" indent="0">
              <a:buNone/>
              <a:defRPr sz="7840">
                <a:solidFill>
                  <a:schemeClr val="tx1">
                    <a:tint val="75000"/>
                  </a:schemeClr>
                </a:solidFill>
              </a:defRPr>
            </a:lvl6pPr>
            <a:lvl7pPr marL="15361920" indent="0">
              <a:buNone/>
              <a:defRPr sz="7840">
                <a:solidFill>
                  <a:schemeClr val="tx1">
                    <a:tint val="75000"/>
                  </a:schemeClr>
                </a:solidFill>
              </a:defRPr>
            </a:lvl7pPr>
            <a:lvl8pPr marL="17922240" indent="0">
              <a:buNone/>
              <a:defRPr sz="7840">
                <a:solidFill>
                  <a:schemeClr val="tx1">
                    <a:tint val="75000"/>
                  </a:schemeClr>
                </a:solidFill>
              </a:defRPr>
            </a:lvl8pPr>
            <a:lvl9pPr marL="20482560" indent="0">
              <a:buNone/>
              <a:defRPr sz="784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26530-701D-C145-A7D4-F2E52702F74B}" type="datetimeFigureOut">
              <a:rPr lang="en-US" smtClean="0"/>
              <a:t>1/5/23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97737-F46E-9D4F-8455-259CABDAFD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7420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2743" y="20179970"/>
            <a:ext cx="42069093" cy="8225280"/>
          </a:xfrm>
        </p:spPr>
        <p:txBody>
          <a:bodyPr anchor="b">
            <a:normAutofit/>
          </a:bodyPr>
          <a:lstStyle>
            <a:lvl1pPr algn="l">
              <a:defRPr sz="1568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97687" y="28405250"/>
            <a:ext cx="42069098" cy="5766286"/>
          </a:xfrm>
        </p:spPr>
        <p:txBody>
          <a:bodyPr anchor="t">
            <a:normAutofit/>
          </a:bodyPr>
          <a:lstStyle>
            <a:lvl1pPr marL="0" indent="0" algn="l">
              <a:buNone/>
              <a:defRPr sz="1008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2560320" indent="0">
              <a:buNone/>
              <a:defRPr sz="10080">
                <a:solidFill>
                  <a:schemeClr val="tx1">
                    <a:tint val="75000"/>
                  </a:schemeClr>
                </a:solidFill>
              </a:defRPr>
            </a:lvl2pPr>
            <a:lvl3pPr marL="5120640" indent="0">
              <a:buNone/>
              <a:defRPr sz="8960">
                <a:solidFill>
                  <a:schemeClr val="tx1">
                    <a:tint val="75000"/>
                  </a:schemeClr>
                </a:solidFill>
              </a:defRPr>
            </a:lvl3pPr>
            <a:lvl4pPr marL="7680960" indent="0">
              <a:buNone/>
              <a:defRPr sz="7840">
                <a:solidFill>
                  <a:schemeClr val="tx1">
                    <a:tint val="75000"/>
                  </a:schemeClr>
                </a:solidFill>
              </a:defRPr>
            </a:lvl4pPr>
            <a:lvl5pPr marL="10241280" indent="0">
              <a:buNone/>
              <a:defRPr sz="7840">
                <a:solidFill>
                  <a:schemeClr val="tx1">
                    <a:tint val="75000"/>
                  </a:schemeClr>
                </a:solidFill>
              </a:defRPr>
            </a:lvl5pPr>
            <a:lvl6pPr marL="12801600" indent="0">
              <a:buNone/>
              <a:defRPr sz="7840">
                <a:solidFill>
                  <a:schemeClr val="tx1">
                    <a:tint val="75000"/>
                  </a:schemeClr>
                </a:solidFill>
              </a:defRPr>
            </a:lvl6pPr>
            <a:lvl7pPr marL="15361920" indent="0">
              <a:buNone/>
              <a:defRPr sz="7840">
                <a:solidFill>
                  <a:schemeClr val="tx1">
                    <a:tint val="75000"/>
                  </a:schemeClr>
                </a:solidFill>
              </a:defRPr>
            </a:lvl7pPr>
            <a:lvl8pPr marL="17922240" indent="0">
              <a:buNone/>
              <a:defRPr sz="7840">
                <a:solidFill>
                  <a:schemeClr val="tx1">
                    <a:tint val="75000"/>
                  </a:schemeClr>
                </a:solidFill>
              </a:defRPr>
            </a:lvl8pPr>
            <a:lvl9pPr marL="20482560" indent="0">
              <a:buNone/>
              <a:defRPr sz="784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26530-701D-C145-A7D4-F2E52702F74B}" type="datetimeFigureOut">
              <a:rPr lang="en-US" smtClean="0"/>
              <a:t>1/5/23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97737-F46E-9D4F-8455-259CABDAFD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5212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3269384" y="4221565"/>
            <a:ext cx="2560986" cy="3274746"/>
          </a:xfrm>
          <a:prstGeom prst="rect">
            <a:avLst/>
          </a:prstGeom>
        </p:spPr>
        <p:txBody>
          <a:bodyPr vert="horz" lIns="512064" tIns="256032" rIns="512064" bIns="256032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448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4170317" y="16125189"/>
            <a:ext cx="2560986" cy="3274746"/>
          </a:xfrm>
          <a:prstGeom prst="rect">
            <a:avLst/>
          </a:prstGeom>
        </p:spPr>
        <p:txBody>
          <a:bodyPr vert="horz" lIns="512064" tIns="256032" rIns="512064" bIns="256032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448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75678" y="3337704"/>
            <a:ext cx="39055044" cy="15928466"/>
          </a:xfrm>
        </p:spPr>
        <p:txBody>
          <a:bodyPr anchor="ctr">
            <a:normAutofit/>
          </a:bodyPr>
          <a:lstStyle>
            <a:lvl1pPr algn="l">
              <a:defRPr sz="1568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582743" y="21762720"/>
            <a:ext cx="42069093" cy="5900507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112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0" scaled="1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82743" y="27663227"/>
            <a:ext cx="42069093" cy="6508309"/>
          </a:xfrm>
        </p:spPr>
        <p:txBody>
          <a:bodyPr anchor="t">
            <a:normAutofit/>
          </a:bodyPr>
          <a:lstStyle>
            <a:lvl1pPr marL="0" indent="0" algn="l">
              <a:buNone/>
              <a:defRPr sz="896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2560320" indent="0">
              <a:buNone/>
              <a:defRPr sz="8960">
                <a:solidFill>
                  <a:schemeClr val="tx1">
                    <a:tint val="75000"/>
                  </a:schemeClr>
                </a:solidFill>
              </a:defRPr>
            </a:lvl2pPr>
            <a:lvl3pPr marL="5120640" indent="0">
              <a:buNone/>
              <a:defRPr sz="8960">
                <a:solidFill>
                  <a:schemeClr val="tx1">
                    <a:tint val="75000"/>
                  </a:schemeClr>
                </a:solidFill>
              </a:defRPr>
            </a:lvl3pPr>
            <a:lvl4pPr marL="7680960" indent="0">
              <a:buNone/>
              <a:defRPr sz="7840">
                <a:solidFill>
                  <a:schemeClr val="tx1">
                    <a:tint val="75000"/>
                  </a:schemeClr>
                </a:solidFill>
              </a:defRPr>
            </a:lvl4pPr>
            <a:lvl5pPr marL="10241280" indent="0">
              <a:buNone/>
              <a:defRPr sz="7840">
                <a:solidFill>
                  <a:schemeClr val="tx1">
                    <a:tint val="75000"/>
                  </a:schemeClr>
                </a:solidFill>
              </a:defRPr>
            </a:lvl5pPr>
            <a:lvl6pPr marL="12801600" indent="0">
              <a:buNone/>
              <a:defRPr sz="7840">
                <a:solidFill>
                  <a:schemeClr val="tx1">
                    <a:tint val="75000"/>
                  </a:schemeClr>
                </a:solidFill>
              </a:defRPr>
            </a:lvl6pPr>
            <a:lvl7pPr marL="15361920" indent="0">
              <a:buNone/>
              <a:defRPr sz="7840">
                <a:solidFill>
                  <a:schemeClr val="tx1">
                    <a:tint val="75000"/>
                  </a:schemeClr>
                </a:solidFill>
              </a:defRPr>
            </a:lvl7pPr>
            <a:lvl8pPr marL="17922240" indent="0">
              <a:buNone/>
              <a:defRPr sz="7840">
                <a:solidFill>
                  <a:schemeClr val="tx1">
                    <a:tint val="75000"/>
                  </a:schemeClr>
                </a:solidFill>
              </a:defRPr>
            </a:lvl8pPr>
            <a:lvl9pPr marL="20482560" indent="0">
              <a:buNone/>
              <a:defRPr sz="784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26530-701D-C145-A7D4-F2E52702F74B}" type="datetimeFigureOut">
              <a:rPr lang="en-US" smtClean="0"/>
              <a:t>1/5/23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97737-F46E-9D4F-8455-259CABDAFD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9119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2740" y="3337704"/>
            <a:ext cx="42064249" cy="1543798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15680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582740" y="20624472"/>
            <a:ext cx="42064249" cy="5875985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1344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82743" y="26500454"/>
            <a:ext cx="42064243" cy="7671082"/>
          </a:xfrm>
        </p:spPr>
        <p:txBody>
          <a:bodyPr anchor="t">
            <a:normAutofit/>
          </a:bodyPr>
          <a:lstStyle>
            <a:lvl1pPr marL="0" indent="0" algn="l">
              <a:buNone/>
              <a:defRPr sz="896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2560320" indent="0">
              <a:buNone/>
              <a:defRPr sz="8960">
                <a:solidFill>
                  <a:schemeClr val="tx1">
                    <a:tint val="75000"/>
                  </a:schemeClr>
                </a:solidFill>
              </a:defRPr>
            </a:lvl2pPr>
            <a:lvl3pPr marL="5120640" indent="0">
              <a:buNone/>
              <a:defRPr sz="8960">
                <a:solidFill>
                  <a:schemeClr val="tx1">
                    <a:tint val="75000"/>
                  </a:schemeClr>
                </a:solidFill>
              </a:defRPr>
            </a:lvl3pPr>
            <a:lvl4pPr marL="7680960" indent="0">
              <a:buNone/>
              <a:defRPr sz="7840">
                <a:solidFill>
                  <a:schemeClr val="tx1">
                    <a:tint val="75000"/>
                  </a:schemeClr>
                </a:solidFill>
              </a:defRPr>
            </a:lvl4pPr>
            <a:lvl5pPr marL="10241280" indent="0">
              <a:buNone/>
              <a:defRPr sz="7840">
                <a:solidFill>
                  <a:schemeClr val="tx1">
                    <a:tint val="75000"/>
                  </a:schemeClr>
                </a:solidFill>
              </a:defRPr>
            </a:lvl5pPr>
            <a:lvl6pPr marL="12801600" indent="0">
              <a:buNone/>
              <a:defRPr sz="7840">
                <a:solidFill>
                  <a:schemeClr val="tx1">
                    <a:tint val="75000"/>
                  </a:schemeClr>
                </a:solidFill>
              </a:defRPr>
            </a:lvl6pPr>
            <a:lvl7pPr marL="15361920" indent="0">
              <a:buNone/>
              <a:defRPr sz="7840">
                <a:solidFill>
                  <a:schemeClr val="tx1">
                    <a:tint val="75000"/>
                  </a:schemeClr>
                </a:solidFill>
              </a:defRPr>
            </a:lvl7pPr>
            <a:lvl8pPr marL="17922240" indent="0">
              <a:buNone/>
              <a:defRPr sz="7840">
                <a:solidFill>
                  <a:schemeClr val="tx1">
                    <a:tint val="75000"/>
                  </a:schemeClr>
                </a:solidFill>
              </a:defRPr>
            </a:lvl8pPr>
            <a:lvl9pPr marL="20482560" indent="0">
              <a:buNone/>
              <a:defRPr sz="784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26530-701D-C145-A7D4-F2E52702F74B}" type="datetimeFigureOut">
              <a:rPr lang="en-US" smtClean="0"/>
              <a:t>1/5/23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97737-F46E-9D4F-8455-259CABDAFD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0904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82746" y="3337701"/>
            <a:ext cx="42064249" cy="734988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26530-701D-C145-A7D4-F2E52702F74B}" type="datetimeFigureOut">
              <a:rPr lang="en-US" smtClean="0"/>
              <a:t>1/5/23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97737-F46E-9D4F-8455-259CABDAFD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10904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6689565" y="3337701"/>
            <a:ext cx="9957427" cy="308338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82746" y="3337701"/>
            <a:ext cx="31495167" cy="30833835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26530-701D-C145-A7D4-F2E52702F74B}" type="datetimeFigureOut">
              <a:rPr lang="en-US" smtClean="0"/>
              <a:t>1/5/23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97737-F46E-9D4F-8455-259CABDAFD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4361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26530-701D-C145-A7D4-F2E52702F74B}" type="datetimeFigureOut">
              <a:rPr lang="en-US" smtClean="0"/>
              <a:t>1/5/23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97737-F46E-9D4F-8455-259CABDAFD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8417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8158" y="18315912"/>
            <a:ext cx="42058834" cy="10210508"/>
          </a:xfrm>
        </p:spPr>
        <p:txBody>
          <a:bodyPr anchor="b">
            <a:normAutofit/>
          </a:bodyPr>
          <a:lstStyle>
            <a:lvl1pPr algn="r">
              <a:defRPr sz="1568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88158" y="28581336"/>
            <a:ext cx="42058834" cy="5590200"/>
          </a:xfrm>
        </p:spPr>
        <p:txBody>
          <a:bodyPr anchor="t">
            <a:normAutofit/>
          </a:bodyPr>
          <a:lstStyle>
            <a:lvl1pPr marL="0" indent="0" algn="r">
              <a:buNone/>
              <a:defRPr sz="1008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2560320" indent="0">
              <a:buNone/>
              <a:defRPr sz="10080">
                <a:solidFill>
                  <a:schemeClr val="tx1">
                    <a:tint val="75000"/>
                  </a:schemeClr>
                </a:solidFill>
              </a:defRPr>
            </a:lvl2pPr>
            <a:lvl3pPr marL="5120640" indent="0">
              <a:buNone/>
              <a:defRPr sz="8960">
                <a:solidFill>
                  <a:schemeClr val="tx1">
                    <a:tint val="75000"/>
                  </a:schemeClr>
                </a:solidFill>
              </a:defRPr>
            </a:lvl3pPr>
            <a:lvl4pPr marL="7680960" indent="0">
              <a:buNone/>
              <a:defRPr sz="7840">
                <a:solidFill>
                  <a:schemeClr val="tx1">
                    <a:tint val="75000"/>
                  </a:schemeClr>
                </a:solidFill>
              </a:defRPr>
            </a:lvl4pPr>
            <a:lvl5pPr marL="10241280" indent="0">
              <a:buNone/>
              <a:defRPr sz="7840">
                <a:solidFill>
                  <a:schemeClr val="tx1">
                    <a:tint val="75000"/>
                  </a:schemeClr>
                </a:solidFill>
              </a:defRPr>
            </a:lvl5pPr>
            <a:lvl6pPr marL="12801600" indent="0">
              <a:buNone/>
              <a:defRPr sz="7840">
                <a:solidFill>
                  <a:schemeClr val="tx1">
                    <a:tint val="75000"/>
                  </a:schemeClr>
                </a:solidFill>
              </a:defRPr>
            </a:lvl6pPr>
            <a:lvl7pPr marL="15361920" indent="0">
              <a:buNone/>
              <a:defRPr sz="7840">
                <a:solidFill>
                  <a:schemeClr val="tx1">
                    <a:tint val="75000"/>
                  </a:schemeClr>
                </a:solidFill>
              </a:defRPr>
            </a:lvl7pPr>
            <a:lvl8pPr marL="17922240" indent="0">
              <a:buNone/>
              <a:defRPr sz="7840">
                <a:solidFill>
                  <a:schemeClr val="tx1">
                    <a:tint val="75000"/>
                  </a:schemeClr>
                </a:solidFill>
              </a:defRPr>
            </a:lvl8pPr>
            <a:lvl9pPr marL="20482560" indent="0">
              <a:buNone/>
              <a:defRPr sz="784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26530-701D-C145-A7D4-F2E52702F74B}" type="datetimeFigureOut">
              <a:rPr lang="en-US" smtClean="0"/>
              <a:t>1/5/23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97737-F46E-9D4F-8455-259CABDAFD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5723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82746" y="11541031"/>
            <a:ext cx="20636409" cy="22575454"/>
          </a:xfrm>
        </p:spPr>
        <p:txBody>
          <a:bodyPr>
            <a:normAutofit/>
          </a:bodyPr>
          <a:lstStyle>
            <a:lvl1pPr>
              <a:defRPr sz="8960"/>
            </a:lvl1pPr>
            <a:lvl2pPr>
              <a:defRPr sz="7840"/>
            </a:lvl2pPr>
            <a:lvl3pPr>
              <a:defRPr sz="6720"/>
            </a:lvl3pPr>
            <a:lvl4pPr>
              <a:defRPr sz="6160"/>
            </a:lvl4pPr>
            <a:lvl5pPr>
              <a:defRPr sz="6160"/>
            </a:lvl5pPr>
            <a:lvl6pPr>
              <a:defRPr sz="6160"/>
            </a:lvl6pPr>
            <a:lvl7pPr>
              <a:defRPr sz="6160"/>
            </a:lvl7pPr>
            <a:lvl8pPr>
              <a:defRPr sz="6160"/>
            </a:lvl8pPr>
            <a:lvl9pPr>
              <a:defRPr sz="616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987251" y="11541029"/>
            <a:ext cx="20659738" cy="22575448"/>
          </a:xfrm>
        </p:spPr>
        <p:txBody>
          <a:bodyPr>
            <a:normAutofit/>
          </a:bodyPr>
          <a:lstStyle>
            <a:lvl1pPr>
              <a:defRPr sz="8960"/>
            </a:lvl1pPr>
            <a:lvl2pPr>
              <a:defRPr sz="7840"/>
            </a:lvl2pPr>
            <a:lvl3pPr>
              <a:defRPr sz="6720"/>
            </a:lvl3pPr>
            <a:lvl4pPr>
              <a:defRPr sz="6160"/>
            </a:lvl4pPr>
            <a:lvl5pPr>
              <a:defRPr sz="6160"/>
            </a:lvl5pPr>
            <a:lvl6pPr>
              <a:defRPr sz="6160"/>
            </a:lvl6pPr>
            <a:lvl7pPr>
              <a:defRPr sz="6160"/>
            </a:lvl7pPr>
            <a:lvl8pPr>
              <a:defRPr sz="6160"/>
            </a:lvl8pPr>
            <a:lvl9pPr>
              <a:defRPr sz="616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26530-701D-C145-A7D4-F2E52702F74B}" type="datetimeFigureOut">
              <a:rPr lang="en-US" smtClean="0"/>
              <a:t>1/5/23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97737-F46E-9D4F-8455-259CABDAFD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6323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95316" y="11541029"/>
            <a:ext cx="19023833" cy="4108138"/>
          </a:xfrm>
        </p:spPr>
        <p:txBody>
          <a:bodyPr anchor="b">
            <a:noAutofit/>
          </a:bodyPr>
          <a:lstStyle>
            <a:lvl1pPr marL="0" indent="0">
              <a:buNone/>
              <a:defRPr sz="12320" b="0"/>
            </a:lvl1pPr>
            <a:lvl2pPr marL="2560320" indent="0">
              <a:buNone/>
              <a:defRPr sz="11200" b="1"/>
            </a:lvl2pPr>
            <a:lvl3pPr marL="5120640" indent="0">
              <a:buNone/>
              <a:defRPr sz="10080" b="1"/>
            </a:lvl3pPr>
            <a:lvl4pPr marL="7680960" indent="0">
              <a:buNone/>
              <a:defRPr sz="8960" b="1"/>
            </a:lvl4pPr>
            <a:lvl5pPr marL="10241280" indent="0">
              <a:buNone/>
              <a:defRPr sz="8960" b="1"/>
            </a:lvl5pPr>
            <a:lvl6pPr marL="12801600" indent="0">
              <a:buNone/>
              <a:defRPr sz="8960" b="1"/>
            </a:lvl6pPr>
            <a:lvl7pPr marL="15361920" indent="0">
              <a:buNone/>
              <a:defRPr sz="8960" b="1"/>
            </a:lvl7pPr>
            <a:lvl8pPr marL="17922240" indent="0">
              <a:buNone/>
              <a:defRPr sz="8960" b="1"/>
            </a:lvl8pPr>
            <a:lvl9pPr marL="20482560" indent="0">
              <a:buNone/>
              <a:defRPr sz="89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82746" y="15601754"/>
            <a:ext cx="20636409" cy="18569785"/>
          </a:xfrm>
        </p:spPr>
        <p:txBody>
          <a:bodyPr anchor="t">
            <a:normAutofit/>
          </a:bodyPr>
          <a:lstStyle>
            <a:lvl1pPr>
              <a:defRPr sz="8960"/>
            </a:lvl1pPr>
            <a:lvl2pPr>
              <a:defRPr sz="7840"/>
            </a:lvl2pPr>
            <a:lvl3pPr>
              <a:defRPr sz="6720"/>
            </a:lvl3pPr>
            <a:lvl4pPr>
              <a:defRPr sz="6160"/>
            </a:lvl4pPr>
            <a:lvl5pPr>
              <a:defRPr sz="6160"/>
            </a:lvl5pPr>
            <a:lvl6pPr>
              <a:defRPr sz="6160"/>
            </a:lvl6pPr>
            <a:lvl7pPr>
              <a:defRPr sz="6160"/>
            </a:lvl7pPr>
            <a:lvl8pPr>
              <a:defRPr sz="6160"/>
            </a:lvl8pPr>
            <a:lvl9pPr>
              <a:defRPr sz="616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7496840" y="11541032"/>
            <a:ext cx="19150152" cy="4060722"/>
          </a:xfrm>
        </p:spPr>
        <p:txBody>
          <a:bodyPr anchor="b">
            <a:noAutofit/>
          </a:bodyPr>
          <a:lstStyle>
            <a:lvl1pPr marL="0" indent="0">
              <a:buNone/>
              <a:defRPr sz="12320" b="0"/>
            </a:lvl1pPr>
            <a:lvl2pPr marL="2560320" indent="0">
              <a:buNone/>
              <a:defRPr sz="11200" b="1"/>
            </a:lvl2pPr>
            <a:lvl3pPr marL="5120640" indent="0">
              <a:buNone/>
              <a:defRPr sz="10080" b="1"/>
            </a:lvl3pPr>
            <a:lvl4pPr marL="7680960" indent="0">
              <a:buNone/>
              <a:defRPr sz="8960" b="1"/>
            </a:lvl4pPr>
            <a:lvl5pPr marL="10241280" indent="0">
              <a:buNone/>
              <a:defRPr sz="8960" b="1"/>
            </a:lvl5pPr>
            <a:lvl6pPr marL="12801600" indent="0">
              <a:buNone/>
              <a:defRPr sz="8960" b="1"/>
            </a:lvl6pPr>
            <a:lvl7pPr marL="15361920" indent="0">
              <a:buNone/>
              <a:defRPr sz="8960" b="1"/>
            </a:lvl7pPr>
            <a:lvl8pPr marL="17922240" indent="0">
              <a:buNone/>
              <a:defRPr sz="8960" b="1"/>
            </a:lvl8pPr>
            <a:lvl9pPr marL="20482560" indent="0">
              <a:buNone/>
              <a:defRPr sz="89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5923324" y="15601754"/>
            <a:ext cx="20728512" cy="18569785"/>
          </a:xfrm>
        </p:spPr>
        <p:txBody>
          <a:bodyPr anchor="t">
            <a:normAutofit/>
          </a:bodyPr>
          <a:lstStyle>
            <a:lvl1pPr>
              <a:defRPr sz="8960"/>
            </a:lvl1pPr>
            <a:lvl2pPr>
              <a:defRPr sz="7840"/>
            </a:lvl2pPr>
            <a:lvl3pPr>
              <a:defRPr sz="6720"/>
            </a:lvl3pPr>
            <a:lvl4pPr>
              <a:defRPr sz="6160"/>
            </a:lvl4pPr>
            <a:lvl5pPr>
              <a:defRPr sz="6160"/>
            </a:lvl5pPr>
            <a:lvl6pPr>
              <a:defRPr sz="6160"/>
            </a:lvl6pPr>
            <a:lvl7pPr>
              <a:defRPr sz="6160"/>
            </a:lvl7pPr>
            <a:lvl8pPr>
              <a:defRPr sz="6160"/>
            </a:lvl8pPr>
            <a:lvl9pPr>
              <a:defRPr sz="616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26530-701D-C145-A7D4-F2E52702F74B}" type="datetimeFigureOut">
              <a:rPr lang="en-US" smtClean="0"/>
              <a:t>1/5/23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97737-F46E-9D4F-8455-259CABDAFD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2356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145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26530-701D-C145-A7D4-F2E52702F74B}" type="datetimeFigureOut">
              <a:rPr lang="en-US" smtClean="0"/>
              <a:t>1/5/23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97737-F46E-9D4F-8455-259CABDAFD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3841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26530-701D-C145-A7D4-F2E52702F74B}" type="datetimeFigureOut">
              <a:rPr lang="en-US" smtClean="0"/>
              <a:t>1/5/23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97737-F46E-9D4F-8455-259CABDAFD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3964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2746" y="9827597"/>
            <a:ext cx="15285329" cy="7680960"/>
          </a:xfrm>
        </p:spPr>
        <p:txBody>
          <a:bodyPr anchor="b">
            <a:normAutofit/>
          </a:bodyPr>
          <a:lstStyle>
            <a:lvl1pPr algn="l">
              <a:defRPr sz="1232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441594" y="3337703"/>
            <a:ext cx="25205398" cy="30833830"/>
          </a:xfrm>
        </p:spPr>
        <p:txBody>
          <a:bodyPr anchor="ctr">
            <a:normAutofit/>
          </a:bodyPr>
          <a:lstStyle>
            <a:lvl1pPr>
              <a:defRPr sz="10080"/>
            </a:lvl1pPr>
            <a:lvl2pPr>
              <a:defRPr sz="8960"/>
            </a:lvl2pPr>
            <a:lvl3pPr>
              <a:defRPr sz="7840"/>
            </a:lvl3pPr>
            <a:lvl4pPr>
              <a:defRPr sz="6720"/>
            </a:lvl4pPr>
            <a:lvl5pPr>
              <a:defRPr sz="6160"/>
            </a:lvl5pPr>
            <a:lvl6pPr>
              <a:defRPr sz="6160"/>
            </a:lvl6pPr>
            <a:lvl7pPr>
              <a:defRPr sz="6160"/>
            </a:lvl7pPr>
            <a:lvl8pPr>
              <a:defRPr sz="6160"/>
            </a:lvl8pPr>
            <a:lvl9pPr>
              <a:defRPr sz="616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82746" y="17508557"/>
            <a:ext cx="15285329" cy="10241280"/>
          </a:xfrm>
        </p:spPr>
        <p:txBody>
          <a:bodyPr>
            <a:normAutofit/>
          </a:bodyPr>
          <a:lstStyle>
            <a:lvl1pPr marL="0" indent="0">
              <a:buNone/>
              <a:defRPr sz="8960"/>
            </a:lvl1pPr>
            <a:lvl2pPr marL="2560320" indent="0">
              <a:buNone/>
              <a:defRPr sz="6720"/>
            </a:lvl2pPr>
            <a:lvl3pPr marL="5120640" indent="0">
              <a:buNone/>
              <a:defRPr sz="5600"/>
            </a:lvl3pPr>
            <a:lvl4pPr marL="7680960" indent="0">
              <a:buNone/>
              <a:defRPr sz="5040"/>
            </a:lvl4pPr>
            <a:lvl5pPr marL="10241280" indent="0">
              <a:buNone/>
              <a:defRPr sz="5040"/>
            </a:lvl5pPr>
            <a:lvl6pPr marL="12801600" indent="0">
              <a:buNone/>
              <a:defRPr sz="5040"/>
            </a:lvl6pPr>
            <a:lvl7pPr marL="15361920" indent="0">
              <a:buNone/>
              <a:defRPr sz="5040"/>
            </a:lvl7pPr>
            <a:lvl8pPr marL="17922240" indent="0">
              <a:buNone/>
              <a:defRPr sz="5040"/>
            </a:lvl8pPr>
            <a:lvl9pPr marL="20482560" indent="0">
              <a:buNone/>
              <a:defRPr sz="504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26530-701D-C145-A7D4-F2E52702F74B}" type="datetimeFigureOut">
              <a:rPr lang="en-US" smtClean="0"/>
              <a:t>1/5/23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97737-F46E-9D4F-8455-259CABDAFD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0038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2746" y="10630306"/>
            <a:ext cx="24773297" cy="7680960"/>
          </a:xfrm>
        </p:spPr>
        <p:txBody>
          <a:bodyPr anchor="b">
            <a:normAutofit/>
          </a:bodyPr>
          <a:lstStyle>
            <a:lvl1pPr algn="l">
              <a:defRPr sz="1344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0886475" y="-102413"/>
            <a:ext cx="14000347" cy="38660832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8960"/>
            </a:lvl1pPr>
            <a:lvl2pPr marL="2560320" indent="0">
              <a:buNone/>
              <a:defRPr sz="8960"/>
            </a:lvl2pPr>
            <a:lvl3pPr marL="5120640" indent="0">
              <a:buNone/>
              <a:defRPr sz="8960"/>
            </a:lvl3pPr>
            <a:lvl4pPr marL="7680960" indent="0">
              <a:buNone/>
              <a:defRPr sz="8960"/>
            </a:lvl4pPr>
            <a:lvl5pPr marL="10241280" indent="0">
              <a:buNone/>
              <a:defRPr sz="8960"/>
            </a:lvl5pPr>
            <a:lvl6pPr marL="12801600" indent="0">
              <a:buNone/>
              <a:defRPr sz="8960"/>
            </a:lvl6pPr>
            <a:lvl7pPr marL="15361920" indent="0">
              <a:buNone/>
              <a:defRPr sz="8960"/>
            </a:lvl7pPr>
            <a:lvl8pPr marL="17922240" indent="0">
              <a:buNone/>
              <a:defRPr sz="8960"/>
            </a:lvl8pPr>
            <a:lvl9pPr marL="20482560" indent="0">
              <a:buNone/>
              <a:defRPr sz="896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6984" y="18311266"/>
            <a:ext cx="24773297" cy="10241280"/>
          </a:xfrm>
        </p:spPr>
        <p:txBody>
          <a:bodyPr>
            <a:normAutofit/>
          </a:bodyPr>
          <a:lstStyle>
            <a:lvl1pPr marL="0" indent="0">
              <a:buNone/>
              <a:defRPr sz="8960"/>
            </a:lvl1pPr>
            <a:lvl2pPr marL="2560320" indent="0">
              <a:buNone/>
              <a:defRPr sz="6720"/>
            </a:lvl2pPr>
            <a:lvl3pPr marL="5120640" indent="0">
              <a:buNone/>
              <a:defRPr sz="5600"/>
            </a:lvl3pPr>
            <a:lvl4pPr marL="7680960" indent="0">
              <a:buNone/>
              <a:defRPr sz="5040"/>
            </a:lvl4pPr>
            <a:lvl5pPr marL="10241280" indent="0">
              <a:buNone/>
              <a:defRPr sz="5040"/>
            </a:lvl5pPr>
            <a:lvl6pPr marL="12801600" indent="0">
              <a:buNone/>
              <a:defRPr sz="5040"/>
            </a:lvl6pPr>
            <a:lvl7pPr marL="15361920" indent="0">
              <a:buNone/>
              <a:defRPr sz="5040"/>
            </a:lvl7pPr>
            <a:lvl8pPr marL="17922240" indent="0">
              <a:buNone/>
              <a:defRPr sz="5040"/>
            </a:lvl8pPr>
            <a:lvl9pPr marL="20482560" indent="0">
              <a:buNone/>
              <a:defRPr sz="504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25332435" y="34615529"/>
            <a:ext cx="4023611" cy="2044700"/>
          </a:xfrm>
        </p:spPr>
        <p:txBody>
          <a:bodyPr/>
          <a:lstStyle/>
          <a:p>
            <a:fld id="{87F26530-701D-C145-A7D4-F2E52702F74B}" type="datetimeFigureOut">
              <a:rPr lang="en-US" smtClean="0"/>
              <a:t>1/5/23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582749" y="34615529"/>
            <a:ext cx="20749680" cy="204470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4935867" y="34615526"/>
            <a:ext cx="1709042" cy="1843800"/>
          </a:xfrm>
        </p:spPr>
        <p:txBody>
          <a:bodyPr/>
          <a:lstStyle/>
          <a:p>
            <a:fld id="{50F97737-F46E-9D4F-8455-259CABDAFD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7900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82746" y="3337701"/>
            <a:ext cx="42064249" cy="73498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82749" y="11541029"/>
            <a:ext cx="42064243" cy="226305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6689565" y="34598259"/>
            <a:ext cx="7209798" cy="20447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448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87F26530-701D-C145-A7D4-F2E52702F74B}" type="datetimeFigureOut">
              <a:rPr lang="en-US" smtClean="0"/>
              <a:t>1/5/23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82746" y="34598259"/>
            <a:ext cx="31495167" cy="20447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448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4336334" y="34598259"/>
            <a:ext cx="2315505" cy="20447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448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50F97737-F46E-9D4F-8455-259CABDAFD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10581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2" r:id="rId1"/>
    <p:sldLayoutId id="2147483743" r:id="rId2"/>
    <p:sldLayoutId id="2147483744" r:id="rId3"/>
    <p:sldLayoutId id="2147483745" r:id="rId4"/>
    <p:sldLayoutId id="2147483746" r:id="rId5"/>
    <p:sldLayoutId id="2147483747" r:id="rId6"/>
    <p:sldLayoutId id="2147483748" r:id="rId7"/>
    <p:sldLayoutId id="2147483749" r:id="rId8"/>
    <p:sldLayoutId id="2147483750" r:id="rId9"/>
    <p:sldLayoutId id="2147483751" r:id="rId10"/>
    <p:sldLayoutId id="2147483752" r:id="rId11"/>
    <p:sldLayoutId id="2147483753" r:id="rId12"/>
    <p:sldLayoutId id="2147483754" r:id="rId13"/>
    <p:sldLayoutId id="2147483755" r:id="rId14"/>
    <p:sldLayoutId id="2147483756" r:id="rId15"/>
    <p:sldLayoutId id="2147483757" r:id="rId16"/>
    <p:sldLayoutId id="2147483758" r:id="rId17"/>
  </p:sldLayoutIdLst>
  <p:txStyles>
    <p:titleStyle>
      <a:lvl1pPr algn="l" defTabSz="2560320" rtl="0" eaLnBrk="1" latinLnBrk="0" hangingPunct="1">
        <a:spcBef>
          <a:spcPct val="0"/>
        </a:spcBef>
        <a:buNone/>
        <a:defRPr sz="1568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40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1600200" indent="-1600200" algn="l" defTabSz="2560320" rtl="0" eaLnBrk="1" latinLnBrk="0" hangingPunct="1">
        <a:spcBef>
          <a:spcPct val="20000"/>
        </a:spcBef>
        <a:spcAft>
          <a:spcPts val="3360"/>
        </a:spcAft>
        <a:buClr>
          <a:schemeClr val="tx1"/>
        </a:buClr>
        <a:buSzPct val="130000"/>
        <a:buFont typeface="Arial"/>
        <a:buChar char="•"/>
        <a:defRPr sz="1008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40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4160520" indent="-1600200" algn="l" defTabSz="2560320" rtl="0" eaLnBrk="1" latinLnBrk="0" hangingPunct="1">
        <a:spcBef>
          <a:spcPct val="20000"/>
        </a:spcBef>
        <a:spcAft>
          <a:spcPts val="3360"/>
        </a:spcAft>
        <a:buClr>
          <a:schemeClr val="tx1"/>
        </a:buClr>
        <a:buSzPct val="130000"/>
        <a:buFont typeface="Arial"/>
        <a:buChar char="•"/>
        <a:defRPr sz="896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40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6720840" indent="-1600200" algn="l" defTabSz="2560320" rtl="0" eaLnBrk="1" latinLnBrk="0" hangingPunct="1">
        <a:spcBef>
          <a:spcPct val="20000"/>
        </a:spcBef>
        <a:spcAft>
          <a:spcPts val="3360"/>
        </a:spcAft>
        <a:buClr>
          <a:schemeClr val="tx1"/>
        </a:buClr>
        <a:buSzPct val="130000"/>
        <a:buFont typeface="Arial"/>
        <a:buChar char="•"/>
        <a:defRPr sz="784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40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8641080" indent="-960120" algn="l" defTabSz="2560320" rtl="0" eaLnBrk="1" latinLnBrk="0" hangingPunct="1">
        <a:spcBef>
          <a:spcPct val="20000"/>
        </a:spcBef>
        <a:spcAft>
          <a:spcPts val="3360"/>
        </a:spcAft>
        <a:buClr>
          <a:schemeClr val="tx1"/>
        </a:buClr>
        <a:buSzPct val="130000"/>
        <a:buFont typeface="Arial"/>
        <a:buChar char="•"/>
        <a:defRPr sz="784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40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11201400" indent="-960120" algn="l" defTabSz="2560320" rtl="0" eaLnBrk="1" latinLnBrk="0" hangingPunct="1">
        <a:spcBef>
          <a:spcPct val="20000"/>
        </a:spcBef>
        <a:spcAft>
          <a:spcPts val="3360"/>
        </a:spcAft>
        <a:buClr>
          <a:schemeClr val="tx1"/>
        </a:buClr>
        <a:buSzPct val="130000"/>
        <a:buFont typeface="Arial"/>
        <a:buChar char="•"/>
        <a:defRPr sz="672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40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14081760" indent="-1280160" algn="l" defTabSz="2560320" rtl="0" eaLnBrk="1" latinLnBrk="0" hangingPunct="1">
        <a:spcBef>
          <a:spcPct val="20000"/>
        </a:spcBef>
        <a:spcAft>
          <a:spcPts val="3360"/>
        </a:spcAft>
        <a:buClr>
          <a:schemeClr val="tx1"/>
        </a:buClr>
        <a:buSzPct val="130000"/>
        <a:buFont typeface="Arial"/>
        <a:buChar char="•"/>
        <a:defRPr sz="616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40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16642080" indent="-1280160" algn="l" defTabSz="2560320" rtl="0" eaLnBrk="1" latinLnBrk="0" hangingPunct="1">
        <a:spcBef>
          <a:spcPct val="20000"/>
        </a:spcBef>
        <a:spcAft>
          <a:spcPts val="3360"/>
        </a:spcAft>
        <a:buClr>
          <a:schemeClr val="tx1"/>
        </a:buClr>
        <a:buSzPct val="130000"/>
        <a:buFont typeface="Arial"/>
        <a:buChar char="•"/>
        <a:defRPr sz="616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40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19202400" indent="-1280160" algn="l" defTabSz="2560320" rtl="0" eaLnBrk="1" latinLnBrk="0" hangingPunct="1">
        <a:spcBef>
          <a:spcPct val="20000"/>
        </a:spcBef>
        <a:spcAft>
          <a:spcPts val="3360"/>
        </a:spcAft>
        <a:buClr>
          <a:schemeClr val="tx1"/>
        </a:buClr>
        <a:buSzPct val="130000"/>
        <a:buFont typeface="Arial"/>
        <a:buChar char="•"/>
        <a:defRPr sz="616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40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21762720" indent="-1280160" algn="l" defTabSz="2560320" rtl="0" eaLnBrk="1" latinLnBrk="0" hangingPunct="1">
        <a:spcBef>
          <a:spcPct val="20000"/>
        </a:spcBef>
        <a:spcAft>
          <a:spcPts val="3360"/>
        </a:spcAft>
        <a:buClr>
          <a:schemeClr val="tx1"/>
        </a:buClr>
        <a:buSzPct val="100000"/>
        <a:buFont typeface="Arial"/>
        <a:buChar char="•"/>
        <a:defRPr sz="616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40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560320" rtl="0" eaLnBrk="1" latinLnBrk="0" hangingPunct="1">
        <a:defRPr sz="10080" kern="1200">
          <a:solidFill>
            <a:schemeClr val="tx1"/>
          </a:solidFill>
          <a:latin typeface="+mn-lt"/>
          <a:ea typeface="+mn-ea"/>
          <a:cs typeface="+mn-cs"/>
        </a:defRPr>
      </a:lvl1pPr>
      <a:lvl2pPr marL="2560320" algn="l" defTabSz="2560320" rtl="0" eaLnBrk="1" latinLnBrk="0" hangingPunct="1">
        <a:defRPr sz="10080" kern="1200">
          <a:solidFill>
            <a:schemeClr val="tx1"/>
          </a:solidFill>
          <a:latin typeface="+mn-lt"/>
          <a:ea typeface="+mn-ea"/>
          <a:cs typeface="+mn-cs"/>
        </a:defRPr>
      </a:lvl2pPr>
      <a:lvl3pPr marL="5120640" algn="l" defTabSz="2560320" rtl="0" eaLnBrk="1" latinLnBrk="0" hangingPunct="1">
        <a:defRPr sz="10080" kern="1200">
          <a:solidFill>
            <a:schemeClr val="tx1"/>
          </a:solidFill>
          <a:latin typeface="+mn-lt"/>
          <a:ea typeface="+mn-ea"/>
          <a:cs typeface="+mn-cs"/>
        </a:defRPr>
      </a:lvl3pPr>
      <a:lvl4pPr marL="7680960" algn="l" defTabSz="2560320" rtl="0" eaLnBrk="1" latinLnBrk="0" hangingPunct="1">
        <a:defRPr sz="10080" kern="1200">
          <a:solidFill>
            <a:schemeClr val="tx1"/>
          </a:solidFill>
          <a:latin typeface="+mn-lt"/>
          <a:ea typeface="+mn-ea"/>
          <a:cs typeface="+mn-cs"/>
        </a:defRPr>
      </a:lvl4pPr>
      <a:lvl5pPr marL="10241280" algn="l" defTabSz="2560320" rtl="0" eaLnBrk="1" latinLnBrk="0" hangingPunct="1">
        <a:defRPr sz="10080" kern="1200">
          <a:solidFill>
            <a:schemeClr val="tx1"/>
          </a:solidFill>
          <a:latin typeface="+mn-lt"/>
          <a:ea typeface="+mn-ea"/>
          <a:cs typeface="+mn-cs"/>
        </a:defRPr>
      </a:lvl5pPr>
      <a:lvl6pPr marL="12801600" algn="l" defTabSz="2560320" rtl="0" eaLnBrk="1" latinLnBrk="0" hangingPunct="1">
        <a:defRPr sz="10080" kern="1200">
          <a:solidFill>
            <a:schemeClr val="tx1"/>
          </a:solidFill>
          <a:latin typeface="+mn-lt"/>
          <a:ea typeface="+mn-ea"/>
          <a:cs typeface="+mn-cs"/>
        </a:defRPr>
      </a:lvl6pPr>
      <a:lvl7pPr marL="15361920" algn="l" defTabSz="2560320" rtl="0" eaLnBrk="1" latinLnBrk="0" hangingPunct="1">
        <a:defRPr sz="10080" kern="1200">
          <a:solidFill>
            <a:schemeClr val="tx1"/>
          </a:solidFill>
          <a:latin typeface="+mn-lt"/>
          <a:ea typeface="+mn-ea"/>
          <a:cs typeface="+mn-cs"/>
        </a:defRPr>
      </a:lvl7pPr>
      <a:lvl8pPr marL="17922240" algn="l" defTabSz="2560320" rtl="0" eaLnBrk="1" latinLnBrk="0" hangingPunct="1">
        <a:defRPr sz="10080" kern="1200">
          <a:solidFill>
            <a:schemeClr val="tx1"/>
          </a:solidFill>
          <a:latin typeface="+mn-lt"/>
          <a:ea typeface="+mn-ea"/>
          <a:cs typeface="+mn-cs"/>
        </a:defRPr>
      </a:lvl8pPr>
      <a:lvl9pPr marL="20482560" algn="l" defTabSz="2560320" rtl="0" eaLnBrk="1" latinLnBrk="0" hangingPunct="1">
        <a:defRPr sz="100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jp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1C1C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" name="Group 159">
            <a:extLst>
              <a:ext uri="{FF2B5EF4-FFF2-40B4-BE49-F238E27FC236}">
                <a16:creationId xmlns:a16="http://schemas.microsoft.com/office/drawing/2014/main" id="{3D285E89-8BC0-D912-D082-FD3E6414FA2A}"/>
              </a:ext>
            </a:extLst>
          </p:cNvPr>
          <p:cNvGrpSpPr/>
          <p:nvPr/>
        </p:nvGrpSpPr>
        <p:grpSpPr>
          <a:xfrm>
            <a:off x="23044555" y="7087390"/>
            <a:ext cx="27528479" cy="30353304"/>
            <a:chOff x="719640" y="5370244"/>
            <a:chExt cx="21753139" cy="6251295"/>
          </a:xfrm>
        </p:grpSpPr>
        <p:grpSp>
          <p:nvGrpSpPr>
            <p:cNvPr id="161" name="Group 160">
              <a:extLst>
                <a:ext uri="{FF2B5EF4-FFF2-40B4-BE49-F238E27FC236}">
                  <a16:creationId xmlns:a16="http://schemas.microsoft.com/office/drawing/2014/main" id="{1C268E08-7E49-B2F9-13D6-56CE175A4943}"/>
                </a:ext>
              </a:extLst>
            </p:cNvPr>
            <p:cNvGrpSpPr/>
            <p:nvPr/>
          </p:nvGrpSpPr>
          <p:grpSpPr>
            <a:xfrm>
              <a:off x="1890608" y="5374156"/>
              <a:ext cx="20582171" cy="6243152"/>
              <a:chOff x="3123666" y="5504531"/>
              <a:chExt cx="20582171" cy="5828269"/>
            </a:xfrm>
          </p:grpSpPr>
          <p:sp>
            <p:nvSpPr>
              <p:cNvPr id="165" name="Rectangle 164">
                <a:extLst>
                  <a:ext uri="{FF2B5EF4-FFF2-40B4-BE49-F238E27FC236}">
                    <a16:creationId xmlns:a16="http://schemas.microsoft.com/office/drawing/2014/main" id="{6300A7CA-DCF2-B45D-CCFC-2B9071D3865D}"/>
                  </a:ext>
                </a:extLst>
              </p:cNvPr>
              <p:cNvSpPr/>
              <p:nvPr/>
            </p:nvSpPr>
            <p:spPr>
              <a:xfrm>
                <a:off x="3123666" y="5504531"/>
                <a:ext cx="20582171" cy="5828269"/>
              </a:xfrm>
              <a:prstGeom prst="rect">
                <a:avLst/>
              </a:prstGeom>
              <a:solidFill>
                <a:schemeClr val="tx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44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66" name="TextBox 165">
                    <a:extLst>
                      <a:ext uri="{FF2B5EF4-FFF2-40B4-BE49-F238E27FC236}">
                        <a16:creationId xmlns:a16="http://schemas.microsoft.com/office/drawing/2014/main" id="{928AC0E4-BB51-87AC-AF69-42139A709939}"/>
                      </a:ext>
                    </a:extLst>
                  </p:cNvPr>
                  <p:cNvSpPr txBox="1"/>
                  <p:nvPr/>
                </p:nvSpPr>
                <p:spPr>
                  <a:xfrm>
                    <a:off x="4733409" y="9181739"/>
                    <a:ext cx="18114968" cy="179299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571475" indent="-571475">
                      <a:buFont typeface="Arial" panose="020B0604020202020204" pitchFamily="34" charset="0"/>
                      <a:buChar char="•"/>
                    </a:pPr>
                    <a:r>
                      <a:rPr lang="en-US" sz="4000" dirty="0"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a:t>The brain-wide PC1: Entire Microarray was strongly associated with myelin maps </a:t>
                    </a:r>
                    <a:br>
                      <a:rPr lang="en-US" sz="4000" dirty="0"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</a:br>
                    <a:r>
                      <a:rPr lang="en-US" sz="4000" dirty="0"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a:t>(Fig. A: </a:t>
                    </a:r>
                    <a14:m>
                      <m:oMath xmlns:m="http://schemas.openxmlformats.org/officeDocument/2006/math">
                        <m:r>
                          <a:rPr lang="en-US" sz="40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𝜌</m:t>
                        </m:r>
                      </m:oMath>
                    </a14:m>
                    <a:r>
                      <a:rPr lang="en-US" sz="4000" dirty="0"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a:t> = 0.84, p = 0.01) and unrelated to the difference in tau deposition between those symptomatic for AD and controls (Fig. C:</a:t>
                    </a:r>
                    <a:r>
                      <a:rPr lang="en-US" sz="4000" dirty="0">
                        <a:ea typeface="Cambria Math" panose="02040503050406030204" pitchFamily="18" charset="0"/>
                        <a:cs typeface="Arial" panose="020B0604020202020204" pitchFamily="34" charset="0"/>
                      </a:rPr>
                      <a:t> </a:t>
                    </a:r>
                    <a14:m>
                      <m:oMath xmlns:m="http://schemas.openxmlformats.org/officeDocument/2006/math">
                        <m:r>
                          <a:rPr lang="en-US" sz="4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𝜌</m:t>
                        </m:r>
                        <m:r>
                          <a:rPr lang="en-US" sz="4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 </m:t>
                        </m:r>
                      </m:oMath>
                    </a14:m>
                    <a:r>
                      <a:rPr lang="en-US" sz="4000" dirty="0"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a:t>= -0.12, p = 0.75). </a:t>
                    </a:r>
                  </a:p>
                  <a:p>
                    <a:pPr marL="571475" indent="-571475">
                      <a:buFont typeface="Arial" panose="020B0604020202020204" pitchFamily="34" charset="0"/>
                      <a:buChar char="•"/>
                    </a:pPr>
                    <a:endParaRPr lang="en-US" sz="4000" dirty="0">
                      <a:latin typeface="Arial" panose="020B0604020202020204" pitchFamily="34" charset="0"/>
                      <a:ea typeface="Calibri" panose="020F0502020204030204" pitchFamily="34" charset="0"/>
                      <a:cs typeface="Arial" panose="020B0604020202020204" pitchFamily="34" charset="0"/>
                    </a:endParaRPr>
                  </a:p>
                  <a:p>
                    <a:pPr marL="571475" indent="-571475">
                      <a:buFont typeface="Arial" panose="020B0604020202020204" pitchFamily="34" charset="0"/>
                      <a:buChar char="•"/>
                    </a:pPr>
                    <a:r>
                      <a:rPr lang="en-US" sz="4000" dirty="0"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a:t>The PC1: AD-Risk Specific Genes was moderately related to myelin maps (Fig. B: </a:t>
                    </a:r>
                    <a14:m>
                      <m:oMath xmlns:m="http://schemas.openxmlformats.org/officeDocument/2006/math">
                        <m:r>
                          <a:rPr lang="en-US" sz="40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𝜌</m:t>
                        </m:r>
                      </m:oMath>
                    </a14:m>
                    <a:r>
                      <a:rPr lang="en-US" sz="4000" dirty="0"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a:t> = -0.52, </a:t>
                    </a:r>
                    <a:br>
                      <a:rPr lang="en-US" sz="4000" dirty="0"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</a:br>
                    <a:r>
                      <a:rPr lang="en-US" sz="4000" dirty="0"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a:t>p = 0.02) and unrelated to tau deposition differences between those with AD and those without (Fig. D: </a:t>
                    </a:r>
                    <a14:m>
                      <m:oMath xmlns:m="http://schemas.openxmlformats.org/officeDocument/2006/math">
                        <m:r>
                          <a:rPr lang="en-US" sz="4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𝜌</m:t>
                        </m:r>
                        <m:r>
                          <a:rPr lang="en-US" sz="4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 </m:t>
                        </m:r>
                      </m:oMath>
                    </a14:m>
                    <a:r>
                      <a:rPr lang="en-US" sz="4000" dirty="0"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a:t>= -0.22, p = 0.50).</a:t>
                    </a:r>
                  </a:p>
                  <a:p>
                    <a:pPr marL="571475" indent="-571475">
                      <a:buFont typeface="Arial" panose="020B0604020202020204" pitchFamily="34" charset="0"/>
                      <a:buChar char="•"/>
                    </a:pPr>
                    <a:endParaRPr lang="en-US" sz="4000" dirty="0">
                      <a:latin typeface="Arial" panose="020B0604020202020204" pitchFamily="34" charset="0"/>
                      <a:ea typeface="Calibri" panose="020F0502020204030204" pitchFamily="34" charset="0"/>
                      <a:cs typeface="Arial" panose="020B0604020202020204" pitchFamily="34" charset="0"/>
                    </a:endParaRPr>
                  </a:p>
                  <a:p>
                    <a:pPr marL="571475" indent="-571475">
                      <a:buFont typeface="Arial" panose="020B0604020202020204" pitchFamily="34" charset="0"/>
                      <a:buChar char="•"/>
                    </a:pPr>
                    <a:r>
                      <a:rPr lang="en-US" sz="4000" dirty="0"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a:t>When looking at the genetic cortico-spatial pattern, it is highly reminiscent of myelin – a higher-order structure with well documented patterns of genetic expression. The association becomes weaker when examining AD-risk specific genes tracking myelin. </a:t>
                    </a:r>
                  </a:p>
                  <a:p>
                    <a:pPr marL="571475" indent="-571475">
                      <a:buFont typeface="Arial" panose="020B0604020202020204" pitchFamily="34" charset="0"/>
                      <a:buChar char="•"/>
                    </a:pPr>
                    <a:endParaRPr lang="en-US" sz="4000" dirty="0">
                      <a:latin typeface="Arial" panose="020B0604020202020204" pitchFamily="34" charset="0"/>
                      <a:ea typeface="Calibri" panose="020F0502020204030204" pitchFamily="34" charset="0"/>
                      <a:cs typeface="Arial" panose="020B0604020202020204" pitchFamily="34" charset="0"/>
                    </a:endParaRPr>
                  </a:p>
                  <a:p>
                    <a:pPr marL="571475" indent="-571475">
                      <a:buFont typeface="Arial" panose="020B0604020202020204" pitchFamily="34" charset="0"/>
                      <a:buChar char="•"/>
                    </a:pPr>
                    <a:r>
                      <a:rPr lang="en-US" sz="4000" dirty="0"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a:t>This is not the case for tau differences between those with AD and those without, </a:t>
                    </a:r>
                    <a:br>
                      <a:rPr lang="en-US" sz="4000" dirty="0"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</a:br>
                    <a:r>
                      <a:rPr lang="en-US" sz="4000" dirty="0"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a:t>and it suggests there are interesting associations that warrant further exploration. </a:t>
                    </a:r>
                  </a:p>
                  <a:p>
                    <a:r>
                      <a:rPr lang="en-US" sz="4000" dirty="0"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a:t> </a:t>
                    </a:r>
                  </a:p>
                </p:txBody>
              </p:sp>
            </mc:Choice>
            <mc:Fallback>
              <p:sp>
                <p:nvSpPr>
                  <p:cNvPr id="166" name="TextBox 165">
                    <a:extLst>
                      <a:ext uri="{FF2B5EF4-FFF2-40B4-BE49-F238E27FC236}">
                        <a16:creationId xmlns:a16="http://schemas.microsoft.com/office/drawing/2014/main" id="{928AC0E4-BB51-87AC-AF69-42139A70993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33409" y="9181739"/>
                    <a:ext cx="18114968" cy="1792990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831" t="-122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67" name="Rectangle 166">
                <a:extLst>
                  <a:ext uri="{FF2B5EF4-FFF2-40B4-BE49-F238E27FC236}">
                    <a16:creationId xmlns:a16="http://schemas.microsoft.com/office/drawing/2014/main" id="{84FA4446-786C-1AC6-B215-73B05D5F462A}"/>
                  </a:ext>
                </a:extLst>
              </p:cNvPr>
              <p:cNvSpPr/>
              <p:nvPr/>
            </p:nvSpPr>
            <p:spPr>
              <a:xfrm>
                <a:off x="4169454" y="5693017"/>
                <a:ext cx="18867008" cy="5454869"/>
              </a:xfrm>
              <a:prstGeom prst="rect">
                <a:avLst/>
              </a:prstGeom>
              <a:noFill/>
              <a:ln w="57150">
                <a:solidFill>
                  <a:srgbClr val="BC08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62" name="Group 161">
              <a:extLst>
                <a:ext uri="{FF2B5EF4-FFF2-40B4-BE49-F238E27FC236}">
                  <a16:creationId xmlns:a16="http://schemas.microsoft.com/office/drawing/2014/main" id="{0046BB64-F0F6-A8CE-C3EF-48CB7F1CE0EC}"/>
                </a:ext>
              </a:extLst>
            </p:cNvPr>
            <p:cNvGrpSpPr/>
            <p:nvPr/>
          </p:nvGrpSpPr>
          <p:grpSpPr>
            <a:xfrm rot="16200000">
              <a:off x="-1623061" y="7712945"/>
              <a:ext cx="6251295" cy="1565894"/>
              <a:chOff x="8974536" y="5687235"/>
              <a:chExt cx="7489999" cy="1134445"/>
            </a:xfrm>
          </p:grpSpPr>
          <p:sp>
            <p:nvSpPr>
              <p:cNvPr id="163" name="Rectangle 162">
                <a:extLst>
                  <a:ext uri="{FF2B5EF4-FFF2-40B4-BE49-F238E27FC236}">
                    <a16:creationId xmlns:a16="http://schemas.microsoft.com/office/drawing/2014/main" id="{23A97FB0-A5DF-A97D-21EC-04783F06E80E}"/>
                  </a:ext>
                </a:extLst>
              </p:cNvPr>
              <p:cNvSpPr/>
              <p:nvPr/>
            </p:nvSpPr>
            <p:spPr>
              <a:xfrm>
                <a:off x="8979606" y="5687235"/>
                <a:ext cx="7484929" cy="1134445"/>
              </a:xfrm>
              <a:prstGeom prst="rect">
                <a:avLst/>
              </a:prstGeom>
              <a:solidFill>
                <a:srgbClr val="00715E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44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64" name="TextBox 163">
                <a:extLst>
                  <a:ext uri="{FF2B5EF4-FFF2-40B4-BE49-F238E27FC236}">
                    <a16:creationId xmlns:a16="http://schemas.microsoft.com/office/drawing/2014/main" id="{63821D1F-28B8-F76A-089D-C82529173D71}"/>
                  </a:ext>
                </a:extLst>
              </p:cNvPr>
              <p:cNvSpPr txBox="1"/>
              <p:nvPr/>
            </p:nvSpPr>
            <p:spPr>
              <a:xfrm>
                <a:off x="8974536" y="5805143"/>
                <a:ext cx="7479591" cy="7576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ctr">
                  <a:defRPr sz="7200">
                    <a:ln>
                      <a:solidFill>
                        <a:srgbClr val="00FFFA"/>
                      </a:solidFill>
                    </a:ln>
                    <a:solidFill>
                      <a:srgbClr val="4FA8A8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</a:lstStyle>
              <a:p>
                <a:r>
                  <a:rPr lang="en-US" sz="8000" b="1" dirty="0">
                    <a:ln>
                      <a:noFill/>
                    </a:ln>
                    <a:solidFill>
                      <a:schemeClr val="tx1"/>
                    </a:solidFill>
                  </a:rPr>
                  <a:t>Results &amp; Discussion</a:t>
                </a:r>
              </a:p>
            </p:txBody>
          </p:sp>
        </p:grp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20EEEF14-56C9-E800-F71A-B6A2008FE46F}"/>
              </a:ext>
            </a:extLst>
          </p:cNvPr>
          <p:cNvSpPr/>
          <p:nvPr/>
        </p:nvSpPr>
        <p:spPr>
          <a:xfrm>
            <a:off x="820280" y="921740"/>
            <a:ext cx="49657548" cy="5047465"/>
          </a:xfrm>
          <a:prstGeom prst="rect">
            <a:avLst/>
          </a:prstGeom>
          <a:solidFill>
            <a:srgbClr val="BC083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44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Title 28">
            <a:extLst>
              <a:ext uri="{FF2B5EF4-FFF2-40B4-BE49-F238E27FC236}">
                <a16:creationId xmlns:a16="http://schemas.microsoft.com/office/drawing/2014/main" id="{299EBD3F-0CC0-5A43-8EA8-B1BF086165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6134" y="1009521"/>
            <a:ext cx="49611694" cy="3014758"/>
          </a:xfrm>
        </p:spPr>
        <p:txBody>
          <a:bodyPr>
            <a:noAutofit/>
          </a:bodyPr>
          <a:lstStyle/>
          <a:p>
            <a:pPr algn="ctr"/>
            <a:r>
              <a:rPr lang="en-US" sz="13000" cap="none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Brain-wide and AD-risk Genetic Expression: A descriptive study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9AB9DDA-C46E-F44F-8629-7D8FAAF45124}"/>
              </a:ext>
            </a:extLst>
          </p:cNvPr>
          <p:cNvSpPr txBox="1"/>
          <p:nvPr/>
        </p:nvSpPr>
        <p:spPr>
          <a:xfrm>
            <a:off x="915487" y="3610555"/>
            <a:ext cx="49657547" cy="2361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0" dirty="0">
                <a:latin typeface="Arial" panose="020B0604020202020204" pitchFamily="34" charset="0"/>
                <a:ea typeface="Bangla MN" charset="0"/>
                <a:cs typeface="Arial" panose="020B0604020202020204" pitchFamily="34" charset="0"/>
              </a:rPr>
              <a:t>Diana A. Hobbs</a:t>
            </a:r>
            <a:r>
              <a:rPr lang="en-US" sz="7000" baseline="30000" dirty="0">
                <a:latin typeface="Arial" panose="020B0604020202020204" pitchFamily="34" charset="0"/>
                <a:ea typeface="Bangla MN" charset="0"/>
                <a:cs typeface="Arial" panose="020B0604020202020204" pitchFamily="34" charset="0"/>
              </a:rPr>
              <a:t>1</a:t>
            </a:r>
            <a:r>
              <a:rPr lang="en-US" sz="7000" dirty="0">
                <a:latin typeface="Arial" panose="020B0604020202020204" pitchFamily="34" charset="0"/>
                <a:ea typeface="Bangla MN" charset="0"/>
                <a:cs typeface="Arial" panose="020B0604020202020204" pitchFamily="34" charset="0"/>
              </a:rPr>
              <a:t>, Austin McCullough</a:t>
            </a:r>
            <a:r>
              <a:rPr lang="en-US" sz="7000" baseline="30000" dirty="0">
                <a:latin typeface="Arial" panose="020B0604020202020204" pitchFamily="34" charset="0"/>
                <a:ea typeface="Bangla MN" charset="0"/>
                <a:cs typeface="Arial" panose="020B0604020202020204" pitchFamily="34" charset="0"/>
              </a:rPr>
              <a:t>1</a:t>
            </a:r>
            <a:r>
              <a:rPr lang="en-US" sz="7000" dirty="0">
                <a:latin typeface="Arial" panose="020B0604020202020204" pitchFamily="34" charset="0"/>
                <a:ea typeface="Bangla MN" charset="0"/>
                <a:cs typeface="Arial" panose="020B0604020202020204" pitchFamily="34" charset="0"/>
              </a:rPr>
              <a:t>, Peter Millar</a:t>
            </a:r>
            <a:r>
              <a:rPr lang="en-US" sz="7000" baseline="30000" dirty="0">
                <a:latin typeface="Arial" panose="020B0604020202020204" pitchFamily="34" charset="0"/>
                <a:ea typeface="Bangla MN" charset="0"/>
                <a:cs typeface="Arial" panose="020B0604020202020204" pitchFamily="34" charset="0"/>
              </a:rPr>
              <a:t>1</a:t>
            </a:r>
            <a:r>
              <a:rPr lang="en-US" sz="7000" dirty="0">
                <a:latin typeface="Arial" panose="020B0604020202020204" pitchFamily="34" charset="0"/>
                <a:ea typeface="Bangla MN" charset="0"/>
                <a:cs typeface="Arial" panose="020B0604020202020204" pitchFamily="34" charset="0"/>
              </a:rPr>
              <a:t>, and Brian Gordon</a:t>
            </a:r>
            <a:r>
              <a:rPr lang="en-US" sz="7000" baseline="30000" dirty="0">
                <a:latin typeface="Arial" panose="020B0604020202020204" pitchFamily="34" charset="0"/>
                <a:ea typeface="Bangla MN" charset="0"/>
                <a:cs typeface="Arial" panose="020B0604020202020204" pitchFamily="34" charset="0"/>
              </a:rPr>
              <a:t>1</a:t>
            </a:r>
            <a:endParaRPr lang="en-US" sz="7000" i="1" baseline="30000" dirty="0">
              <a:latin typeface="Arial" panose="020B0604020202020204" pitchFamily="34" charset="0"/>
              <a:ea typeface="Bangla MN" charset="0"/>
              <a:cs typeface="Arial" panose="020B0604020202020204" pitchFamily="34" charset="0"/>
            </a:endParaRPr>
          </a:p>
          <a:p>
            <a:pPr algn="ctr"/>
            <a:r>
              <a:rPr lang="en-US" sz="5000" i="1" baseline="30000" dirty="0">
                <a:latin typeface="Arial" panose="020B0604020202020204" pitchFamily="34" charset="0"/>
                <a:ea typeface="Bangla MN" charset="0"/>
                <a:cs typeface="Arial" panose="020B0604020202020204" pitchFamily="34" charset="0"/>
              </a:rPr>
              <a:t>1</a:t>
            </a:r>
            <a:r>
              <a:rPr lang="en-US" sz="5000" i="1" dirty="0">
                <a:latin typeface="Arial" panose="020B0604020202020204" pitchFamily="34" charset="0"/>
                <a:ea typeface="Bangla MN" charset="0"/>
                <a:cs typeface="Arial" panose="020B0604020202020204" pitchFamily="34" charset="0"/>
              </a:rPr>
              <a:t>Washington University in St. Louis School of Medicine</a:t>
            </a:r>
            <a:endParaRPr lang="en-US" sz="5000" i="1" baseline="30000" dirty="0">
              <a:latin typeface="Arial" panose="020B0604020202020204" pitchFamily="34" charset="0"/>
              <a:ea typeface="Bangla MN" charset="0"/>
              <a:cs typeface="Arial" panose="020B0604020202020204" pitchFamily="34" charset="0"/>
            </a:endParaRPr>
          </a:p>
          <a:p>
            <a:pPr algn="ctr"/>
            <a:endParaRPr lang="en-US" sz="4114" baseline="30000" dirty="0">
              <a:latin typeface="Arial" panose="020B0604020202020204" pitchFamily="34" charset="0"/>
              <a:ea typeface="Bangla MN" charset="0"/>
              <a:cs typeface="Arial" panose="020B0604020202020204" pitchFamily="34" charset="0"/>
            </a:endParaRPr>
          </a:p>
        </p:txBody>
      </p: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09EA6C07-B67F-F91A-864E-CBD84F75F301}"/>
              </a:ext>
            </a:extLst>
          </p:cNvPr>
          <p:cNvGrpSpPr/>
          <p:nvPr/>
        </p:nvGrpSpPr>
        <p:grpSpPr>
          <a:xfrm>
            <a:off x="866286" y="23992999"/>
            <a:ext cx="21172080" cy="13402280"/>
            <a:chOff x="700755" y="5403066"/>
            <a:chExt cx="21769671" cy="6222405"/>
          </a:xfrm>
        </p:grpSpPr>
        <p:grpSp>
          <p:nvGrpSpPr>
            <p:cNvPr id="145" name="Group 144">
              <a:extLst>
                <a:ext uri="{FF2B5EF4-FFF2-40B4-BE49-F238E27FC236}">
                  <a16:creationId xmlns:a16="http://schemas.microsoft.com/office/drawing/2014/main" id="{34FF38C5-FF39-164D-84EF-5920200A9218}"/>
                </a:ext>
              </a:extLst>
            </p:cNvPr>
            <p:cNvGrpSpPr/>
            <p:nvPr/>
          </p:nvGrpSpPr>
          <p:grpSpPr>
            <a:xfrm>
              <a:off x="2778976" y="5403066"/>
              <a:ext cx="19691450" cy="6222405"/>
              <a:chOff x="4012034" y="5531520"/>
              <a:chExt cx="19691450" cy="5808898"/>
            </a:xfrm>
          </p:grpSpPr>
          <p:sp>
            <p:nvSpPr>
              <p:cNvPr id="149" name="Rectangle 148">
                <a:extLst>
                  <a:ext uri="{FF2B5EF4-FFF2-40B4-BE49-F238E27FC236}">
                    <a16:creationId xmlns:a16="http://schemas.microsoft.com/office/drawing/2014/main" id="{DCA01340-CFEE-8C60-4C56-B95BC72F25E9}"/>
                  </a:ext>
                </a:extLst>
              </p:cNvPr>
              <p:cNvSpPr/>
              <p:nvPr/>
            </p:nvSpPr>
            <p:spPr>
              <a:xfrm>
                <a:off x="4012034" y="5531520"/>
                <a:ext cx="19691450" cy="5808898"/>
              </a:xfrm>
              <a:prstGeom prst="rect">
                <a:avLst/>
              </a:prstGeom>
              <a:solidFill>
                <a:schemeClr val="tx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44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50" name="TextBox 149">
                    <a:extLst>
                      <a:ext uri="{FF2B5EF4-FFF2-40B4-BE49-F238E27FC236}">
                        <a16:creationId xmlns:a16="http://schemas.microsoft.com/office/drawing/2014/main" id="{D3C288E5-3B74-8B01-3312-E0BB4F887528}"/>
                      </a:ext>
                    </a:extLst>
                  </p:cNvPr>
                  <p:cNvSpPr txBox="1"/>
                  <p:nvPr/>
                </p:nvSpPr>
                <p:spPr>
                  <a:xfrm>
                    <a:off x="5495054" y="6205717"/>
                    <a:ext cx="16533480" cy="45755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457181" indent="-457181">
                      <a:buFont typeface="Arial" panose="020B0604020202020204" pitchFamily="34" charset="0"/>
                      <a:buChar char="•"/>
                    </a:pPr>
                    <a:r>
                      <a:rPr lang="en-US" sz="4000" dirty="0"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a:t>Participants: 443 adults aged 45 to 91 with and without Alzheimer disease.</a:t>
                    </a:r>
                    <a:br>
                      <a:rPr lang="en-US" sz="4000" dirty="0"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</a:br>
                    <a:br>
                      <a:rPr lang="en-US" sz="4000" dirty="0"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</a:br>
                    <a:r>
                      <a:rPr lang="en-US" sz="4000" u="sng" dirty="0"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a:t>Control (CDR=0, A-)</a:t>
                    </a:r>
                    <a:r>
                      <a:rPr lang="en-US" sz="4000" dirty="0"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a:t>: </a:t>
                    </a:r>
                    <a:br>
                      <a:rPr lang="en-US" sz="4000" dirty="0"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</a:br>
                    <a:r>
                      <a:rPr lang="en-US" sz="4000" i="1" dirty="0"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a:t>n </a:t>
                    </a:r>
                    <a:r>
                      <a:rPr lang="en-US" sz="4000" dirty="0"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a:t>= 311 (female: </a:t>
                    </a:r>
                    <a:r>
                      <a:rPr lang="en-US" sz="4000" i="1" dirty="0"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a:t>n</a:t>
                    </a:r>
                    <a:r>
                      <a:rPr lang="en-US" sz="4000" dirty="0"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a:t> = 170, white: </a:t>
                    </a:r>
                    <a:r>
                      <a:rPr lang="en-US" sz="4000" i="1" dirty="0"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a:t>n</a:t>
                    </a:r>
                    <a:r>
                      <a:rPr lang="en-US" sz="4000" dirty="0"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a:t> = 272), mean age: 68</a:t>
                    </a:r>
                    <a14:m>
                      <m:oMath xmlns:m="http://schemas.openxmlformats.org/officeDocument/2006/math">
                        <m:r>
                          <a:rPr lang="en-US" sz="4000" b="0" i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.95 </m:t>
                        </m:r>
                        <m:r>
                          <a:rPr lang="en-US" sz="40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±</m:t>
                        </m:r>
                        <m:r>
                          <a:rPr lang="en-US" sz="4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 </m:t>
                        </m:r>
                      </m:oMath>
                    </a14:m>
                    <a:r>
                      <a:rPr lang="en-US" sz="4000" dirty="0"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a:t>8.23</a:t>
                    </a:r>
                    <a:br>
                      <a:rPr lang="en-US" sz="4000" dirty="0"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</a:br>
                    <a:br>
                      <a:rPr lang="en-US" sz="4000" dirty="0"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</a:br>
                    <a:r>
                      <a:rPr lang="en-US" sz="4000" u="sng" dirty="0"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a:t>Symptomatic (CDR </a:t>
                    </a:r>
                    <a14:m>
                      <m:oMath xmlns:m="http://schemas.openxmlformats.org/officeDocument/2006/math">
                        <m:r>
                          <a:rPr lang="en-US" sz="4000" i="1" u="sng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≥</m:t>
                        </m:r>
                      </m:oMath>
                    </a14:m>
                    <a:r>
                      <a:rPr lang="en-US" sz="4000" u="sng" dirty="0"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a:t> 1, A+)</a:t>
                    </a:r>
                    <a:r>
                      <a:rPr lang="en-US" sz="4000" dirty="0"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a:t>: </a:t>
                    </a:r>
                    <a:br>
                      <a:rPr lang="en-US" sz="4000" dirty="0"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</a:br>
                    <a:r>
                      <a:rPr lang="en-US" sz="4000" i="1" dirty="0"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a:t>n</a:t>
                    </a:r>
                    <a:r>
                      <a:rPr lang="en-US" sz="4000" dirty="0"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a:t> = 14 (female: </a:t>
                    </a:r>
                    <a:r>
                      <a:rPr lang="en-US" sz="4000" i="1" dirty="0"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a:t>n </a:t>
                    </a:r>
                    <a:r>
                      <a:rPr lang="en-US" sz="4000" dirty="0"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a:t>= 7, white: </a:t>
                    </a:r>
                    <a:r>
                      <a:rPr lang="en-US" sz="4000" i="1" dirty="0"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a:t>n</a:t>
                    </a:r>
                    <a:r>
                      <a:rPr lang="en-US" sz="4000" dirty="0"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a:t> = 14), mean age: 74.78 </a:t>
                    </a:r>
                    <a14:m>
                      <m:oMath xmlns:m="http://schemas.openxmlformats.org/officeDocument/2006/math">
                        <m:r>
                          <a:rPr lang="en-US" sz="4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±</m:t>
                        </m:r>
                        <m:r>
                          <a:rPr lang="en-US" sz="4000" b="0" i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 6.98</m:t>
                        </m:r>
                      </m:oMath>
                    </a14:m>
                    <a:endParaRPr lang="en-US" sz="4000" dirty="0">
                      <a:latin typeface="Arial" panose="020B0604020202020204" pitchFamily="34" charset="0"/>
                      <a:ea typeface="Calibri" panose="020F0502020204030204" pitchFamily="34" charset="0"/>
                      <a:cs typeface="Arial" panose="020B0604020202020204" pitchFamily="34" charset="0"/>
                    </a:endParaRPr>
                  </a:p>
                  <a:p>
                    <a:endParaRPr lang="en-US" sz="4000" dirty="0">
                      <a:latin typeface="Arial" panose="020B0604020202020204" pitchFamily="34" charset="0"/>
                      <a:ea typeface="Calibri" panose="020F0502020204030204" pitchFamily="34" charset="0"/>
                      <a:cs typeface="Arial" panose="020B0604020202020204" pitchFamily="34" charset="0"/>
                    </a:endParaRPr>
                  </a:p>
                  <a:p>
                    <a:pPr marL="457181" indent="-457181">
                      <a:buFont typeface="Arial" panose="020B0604020202020204" pitchFamily="34" charset="0"/>
                      <a:buChar char="•"/>
                    </a:pPr>
                    <a:r>
                      <a:rPr lang="en-US" sz="4000" dirty="0"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a:t>Brain-wide genetic expression from the Allen Human Brain Atlas and top prioritized genes from genome-wide significant loci for AD</a:t>
                    </a:r>
                    <a:r>
                      <a:rPr lang="en-US" sz="4000" baseline="30000" dirty="0"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a:t>2</a:t>
                    </a:r>
                    <a:r>
                      <a:rPr lang="en-US" sz="4000" dirty="0"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a:t> were parcellated into 200 regions of interest (ROIs) from the Schaefer cortical atlas. </a:t>
                    </a:r>
                  </a:p>
                  <a:p>
                    <a:pPr lvl="1"/>
                    <a:endParaRPr lang="en-US" sz="4000" dirty="0">
                      <a:latin typeface="Arial" panose="020B0604020202020204" pitchFamily="34" charset="0"/>
                      <a:ea typeface="Calibri" panose="020F0502020204030204" pitchFamily="34" charset="0"/>
                      <a:cs typeface="Arial" panose="020B0604020202020204" pitchFamily="34" charset="0"/>
                    </a:endParaRPr>
                  </a:p>
                  <a:p>
                    <a:pPr marL="457181" indent="-457181">
                      <a:buFont typeface="Arial" panose="020B0604020202020204" pitchFamily="34" charset="0"/>
                      <a:buChar char="•"/>
                    </a:pPr>
                    <a:r>
                      <a:rPr lang="en-US" sz="4000" dirty="0"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a:t>The PC1: Entire Microarray and the PC1: AD-Risk Specific Genes were computed and compared to myelin maps as well as differences in tau-deposition between controls and those symptomatic for AD. </a:t>
                    </a:r>
                  </a:p>
                </p:txBody>
              </p:sp>
            </mc:Choice>
            <mc:Fallback>
              <p:sp>
                <p:nvSpPr>
                  <p:cNvPr id="150" name="TextBox 149">
                    <a:extLst>
                      <a:ext uri="{FF2B5EF4-FFF2-40B4-BE49-F238E27FC236}">
                        <a16:creationId xmlns:a16="http://schemas.microsoft.com/office/drawing/2014/main" id="{D3C288E5-3B74-8B01-3312-E0BB4F88752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495054" y="6205717"/>
                    <a:ext cx="16533480" cy="4575565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1183" t="-960" r="-2050" b="-144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51" name="Rectangle 150">
                <a:extLst>
                  <a:ext uri="{FF2B5EF4-FFF2-40B4-BE49-F238E27FC236}">
                    <a16:creationId xmlns:a16="http://schemas.microsoft.com/office/drawing/2014/main" id="{B26262BD-6121-8208-C1BA-F29C9229560A}"/>
                  </a:ext>
                </a:extLst>
              </p:cNvPr>
              <p:cNvSpPr/>
              <p:nvPr/>
            </p:nvSpPr>
            <p:spPr>
              <a:xfrm>
                <a:off x="4884541" y="5873617"/>
                <a:ext cx="17965210" cy="5060725"/>
              </a:xfrm>
              <a:prstGeom prst="rect">
                <a:avLst/>
              </a:prstGeom>
              <a:noFill/>
              <a:ln w="57150">
                <a:solidFill>
                  <a:srgbClr val="BC08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46" name="Group 145">
              <a:extLst>
                <a:ext uri="{FF2B5EF4-FFF2-40B4-BE49-F238E27FC236}">
                  <a16:creationId xmlns:a16="http://schemas.microsoft.com/office/drawing/2014/main" id="{C37F97CE-FB66-53A4-EFA6-82363D0AF3AC}"/>
                </a:ext>
              </a:extLst>
            </p:cNvPr>
            <p:cNvGrpSpPr/>
            <p:nvPr/>
          </p:nvGrpSpPr>
          <p:grpSpPr>
            <a:xfrm rot="16200000">
              <a:off x="-1391667" y="7495488"/>
              <a:ext cx="6222405" cy="2037562"/>
              <a:chOff x="8969829" y="5673562"/>
              <a:chExt cx="7455386" cy="1476156"/>
            </a:xfrm>
          </p:grpSpPr>
          <p:sp>
            <p:nvSpPr>
              <p:cNvPr id="147" name="Rectangle 146">
                <a:extLst>
                  <a:ext uri="{FF2B5EF4-FFF2-40B4-BE49-F238E27FC236}">
                    <a16:creationId xmlns:a16="http://schemas.microsoft.com/office/drawing/2014/main" id="{6CCFE480-00FD-E3C8-9B86-2F0C41E12C34}"/>
                  </a:ext>
                </a:extLst>
              </p:cNvPr>
              <p:cNvSpPr/>
              <p:nvPr/>
            </p:nvSpPr>
            <p:spPr>
              <a:xfrm>
                <a:off x="8969829" y="5673562"/>
                <a:ext cx="7455386" cy="1476156"/>
              </a:xfrm>
              <a:prstGeom prst="rect">
                <a:avLst/>
              </a:prstGeom>
              <a:solidFill>
                <a:srgbClr val="00715E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44" dirty="0">
                  <a:solidFill>
                    <a:schemeClr val="tx1"/>
                  </a:solidFill>
                  <a:highlight>
                    <a:srgbClr val="4FA8A8"/>
                  </a:highlight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877A4570-6F14-B198-5721-7E17A753EB40}"/>
                  </a:ext>
                </a:extLst>
              </p:cNvPr>
              <p:cNvSpPr txBox="1"/>
              <p:nvPr/>
            </p:nvSpPr>
            <p:spPr>
              <a:xfrm>
                <a:off x="9099652" y="5786306"/>
                <a:ext cx="7250959" cy="9858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Methods</a:t>
                </a:r>
              </a:p>
            </p:txBody>
          </p:sp>
        </p:grpSp>
      </p:grpSp>
      <p:grpSp>
        <p:nvGrpSpPr>
          <p:cNvPr id="171" name="Group 170">
            <a:extLst>
              <a:ext uri="{FF2B5EF4-FFF2-40B4-BE49-F238E27FC236}">
                <a16:creationId xmlns:a16="http://schemas.microsoft.com/office/drawing/2014/main" id="{760C95A9-37F5-E002-2AA8-89008AECABA6}"/>
              </a:ext>
            </a:extLst>
          </p:cNvPr>
          <p:cNvGrpSpPr/>
          <p:nvPr/>
        </p:nvGrpSpPr>
        <p:grpSpPr>
          <a:xfrm>
            <a:off x="817833" y="7087387"/>
            <a:ext cx="21145445" cy="15368279"/>
            <a:chOff x="569844" y="5402160"/>
            <a:chExt cx="21773247" cy="6215631"/>
          </a:xfrm>
        </p:grpSpPr>
        <p:grpSp>
          <p:nvGrpSpPr>
            <p:cNvPr id="142" name="Group 141">
              <a:extLst>
                <a:ext uri="{FF2B5EF4-FFF2-40B4-BE49-F238E27FC236}">
                  <a16:creationId xmlns:a16="http://schemas.microsoft.com/office/drawing/2014/main" id="{7C430F89-C665-CD0C-7652-C63358689580}"/>
                </a:ext>
              </a:extLst>
            </p:cNvPr>
            <p:cNvGrpSpPr/>
            <p:nvPr/>
          </p:nvGrpSpPr>
          <p:grpSpPr>
            <a:xfrm>
              <a:off x="2481363" y="5402165"/>
              <a:ext cx="19861728" cy="6215626"/>
              <a:chOff x="3329805" y="5530680"/>
              <a:chExt cx="19861728" cy="5802566"/>
            </a:xfrm>
          </p:grpSpPr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id="{B6939122-EE71-3420-240F-BF4BD1CE2BA1}"/>
                  </a:ext>
                </a:extLst>
              </p:cNvPr>
              <p:cNvSpPr/>
              <p:nvPr/>
            </p:nvSpPr>
            <p:spPr>
              <a:xfrm>
                <a:off x="3329805" y="5530680"/>
                <a:ext cx="19861728" cy="5802566"/>
              </a:xfrm>
              <a:prstGeom prst="rect">
                <a:avLst/>
              </a:prstGeom>
              <a:solidFill>
                <a:schemeClr val="tx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44" dirty="0">
                  <a:ln>
                    <a:solidFill>
                      <a:srgbClr val="00FFFA"/>
                    </a:solidFill>
                  </a:ln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71CD8F7C-965B-7911-B57C-025F71ED2173}"/>
                  </a:ext>
                </a:extLst>
              </p:cNvPr>
              <p:cNvSpPr txBox="1"/>
              <p:nvPr/>
            </p:nvSpPr>
            <p:spPr>
              <a:xfrm>
                <a:off x="5034490" y="6111566"/>
                <a:ext cx="16557023" cy="46831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181" indent="-457181">
                  <a:buFont typeface="Arial" panose="020B0604020202020204" pitchFamily="34" charset="0"/>
                  <a:buChar char="•"/>
                </a:pPr>
                <a:r>
                  <a:rPr lang="en-US" sz="4000" dirty="0"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There are rules and order to the framework of the brain, and we can explore whether pathology is constrained by these same rules by studying diseased brains. </a:t>
                </a:r>
              </a:p>
              <a:p>
                <a:pPr marL="457181" indent="-457181">
                  <a:buFont typeface="Arial" panose="020B0604020202020204" pitchFamily="34" charset="0"/>
                  <a:buChar char="•"/>
                </a:pPr>
                <a:endParaRPr lang="en-US" sz="4000" dirty="0"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marL="457181" indent="-457181">
                  <a:buFont typeface="Arial" panose="020B0604020202020204" pitchFamily="34" charset="0"/>
                  <a:buChar char="•"/>
                </a:pPr>
                <a:r>
                  <a:rPr lang="en-US" sz="4000" dirty="0"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If pathology is expressed in a measurable pattern, we can better understand and address those disease mechanisms. </a:t>
                </a:r>
              </a:p>
              <a:p>
                <a:endParaRPr lang="en-US" sz="4000" dirty="0"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marL="457181" indent="-457181">
                  <a:buFont typeface="Arial" panose="020B0604020202020204" pitchFamily="34" charset="0"/>
                  <a:buChar char="•"/>
                </a:pPr>
                <a:r>
                  <a:rPr lang="en-US" sz="4000" dirty="0"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Imaging transcriptomics is one such method that can be used to assess biological underpinnings of regional neuroimaging markers and pathology. </a:t>
                </a:r>
              </a:p>
              <a:p>
                <a:pPr marL="457181" indent="-457181">
                  <a:buFont typeface="Arial" panose="020B0604020202020204" pitchFamily="34" charset="0"/>
                  <a:buChar char="•"/>
                </a:pPr>
                <a:endParaRPr lang="en-US" sz="4000" dirty="0"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marL="457181" indent="-457181">
                  <a:buFont typeface="Arial" panose="020B0604020202020204" pitchFamily="34" charset="0"/>
                  <a:buChar char="•"/>
                </a:pPr>
                <a:r>
                  <a:rPr lang="en-US" sz="4000" dirty="0"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Myelin is a well-known neuroimaging marker that captures patterns of genetic expression</a:t>
                </a:r>
                <a:r>
                  <a:rPr lang="en-US" sz="4000" baseline="30000" dirty="0"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1</a:t>
                </a:r>
                <a:r>
                  <a:rPr lang="en-US" sz="4000" dirty="0"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, but little is known about the relationship between specific genetic patterns and tau-containing neurofibrillary tangles characteristic of Alzheimer disease (AD). 	</a:t>
                </a:r>
              </a:p>
              <a:p>
                <a:br>
                  <a:rPr lang="en-US" sz="4000" dirty="0"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</a:br>
                <a:endParaRPr lang="en-US" sz="4000" dirty="0"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r>
                  <a:rPr lang="en-US" sz="4000" b="1" dirty="0">
                    <a:solidFill>
                      <a:srgbClr val="BC083F"/>
                    </a:solidFill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AIM</a:t>
                </a:r>
                <a:r>
                  <a:rPr lang="en-US" sz="4000" dirty="0"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: The aim of this study was to assess the relationship between tau deposition and the cortico-spatial representation of the first principal components (PC1) of AD-risk specific genes.</a:t>
                </a:r>
              </a:p>
            </p:txBody>
          </p:sp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1536A3CD-97AA-6DB2-7A65-69632D03CC2F}"/>
                  </a:ext>
                </a:extLst>
              </p:cNvPr>
              <p:cNvSpPr/>
              <p:nvPr/>
            </p:nvSpPr>
            <p:spPr>
              <a:xfrm>
                <a:off x="4423109" y="5907995"/>
                <a:ext cx="17785627" cy="5144536"/>
              </a:xfrm>
              <a:prstGeom prst="rect">
                <a:avLst/>
              </a:prstGeom>
              <a:noFill/>
              <a:ln w="57150">
                <a:solidFill>
                  <a:srgbClr val="BC08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 dirty="0">
                  <a:ln>
                    <a:solidFill>
                      <a:srgbClr val="00FFFA"/>
                    </a:solidFill>
                  </a:ln>
                  <a:noFill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70" name="Group 169">
              <a:extLst>
                <a:ext uri="{FF2B5EF4-FFF2-40B4-BE49-F238E27FC236}">
                  <a16:creationId xmlns:a16="http://schemas.microsoft.com/office/drawing/2014/main" id="{B4877818-75CF-2ACF-D070-079FA48AC779}"/>
                </a:ext>
              </a:extLst>
            </p:cNvPr>
            <p:cNvGrpSpPr/>
            <p:nvPr/>
          </p:nvGrpSpPr>
          <p:grpSpPr>
            <a:xfrm>
              <a:off x="569844" y="5402160"/>
              <a:ext cx="2090352" cy="6215625"/>
              <a:chOff x="-511632" y="6325504"/>
              <a:chExt cx="2090352" cy="7242635"/>
            </a:xfrm>
          </p:grpSpPr>
          <p:sp>
            <p:nvSpPr>
              <p:cNvPr id="168" name="Rectangle 167">
                <a:extLst>
                  <a:ext uri="{FF2B5EF4-FFF2-40B4-BE49-F238E27FC236}">
                    <a16:creationId xmlns:a16="http://schemas.microsoft.com/office/drawing/2014/main" id="{F4B6A12C-6E7A-3D3D-834C-C2B9DAA9F6E5}"/>
                  </a:ext>
                </a:extLst>
              </p:cNvPr>
              <p:cNvSpPr/>
              <p:nvPr/>
            </p:nvSpPr>
            <p:spPr>
              <a:xfrm rot="16200000">
                <a:off x="-3087774" y="8901646"/>
                <a:ext cx="7242635" cy="2090352"/>
              </a:xfrm>
              <a:prstGeom prst="rect">
                <a:avLst/>
              </a:prstGeom>
              <a:solidFill>
                <a:srgbClr val="00715E"/>
              </a:solidFill>
              <a:ln>
                <a:solidFill>
                  <a:srgbClr val="BC08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44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69" name="TextBox 168">
                <a:extLst>
                  <a:ext uri="{FF2B5EF4-FFF2-40B4-BE49-F238E27FC236}">
                    <a16:creationId xmlns:a16="http://schemas.microsoft.com/office/drawing/2014/main" id="{A6C79F50-881A-EC28-2CCA-C99AE2D7D55D}"/>
                  </a:ext>
                </a:extLst>
              </p:cNvPr>
              <p:cNvSpPr txBox="1"/>
              <p:nvPr/>
            </p:nvSpPr>
            <p:spPr>
              <a:xfrm rot="16200000">
                <a:off x="-3100747" y="9229337"/>
                <a:ext cx="7152489" cy="13627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Background</a:t>
                </a:r>
              </a:p>
            </p:txBody>
          </p:sp>
        </p:grpSp>
      </p:grpSp>
      <p:pic>
        <p:nvPicPr>
          <p:cNvPr id="27" name="Picture 26" descr="Text&#10;&#10;Description automatically generated">
            <a:extLst>
              <a:ext uri="{FF2B5EF4-FFF2-40B4-BE49-F238E27FC236}">
                <a16:creationId xmlns:a16="http://schemas.microsoft.com/office/drawing/2014/main" id="{D4DAF804-ABAA-B540-AD5F-11A042C7FD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63542" y="33132702"/>
            <a:ext cx="3248373" cy="2787668"/>
          </a:xfrm>
          <a:prstGeom prst="rect">
            <a:avLst/>
          </a:prstGeom>
        </p:spPr>
      </p:pic>
      <p:sp>
        <p:nvSpPr>
          <p:cNvPr id="172" name="TextBox 171">
            <a:extLst>
              <a:ext uri="{FF2B5EF4-FFF2-40B4-BE49-F238E27FC236}">
                <a16:creationId xmlns:a16="http://schemas.microsoft.com/office/drawing/2014/main" id="{DB59F9DE-E18F-FFA9-D90E-8171EB8EE042}"/>
              </a:ext>
            </a:extLst>
          </p:cNvPr>
          <p:cNvSpPr txBox="1"/>
          <p:nvPr/>
        </p:nvSpPr>
        <p:spPr>
          <a:xfrm>
            <a:off x="40397536" y="35379132"/>
            <a:ext cx="8168883" cy="5412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917" b="1" dirty="0">
                <a:latin typeface="Arial" panose="020B0604020202020204" pitchFamily="34" charset="0"/>
                <a:cs typeface="Arial" panose="020B0604020202020204" pitchFamily="34" charset="0"/>
              </a:rPr>
              <a:t>Contact: </a:t>
            </a:r>
            <a:r>
              <a:rPr lang="en-US" sz="2917" b="1" dirty="0" err="1">
                <a:solidFill>
                  <a:srgbClr val="BC08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dianah@wustl.edu</a:t>
            </a:r>
            <a:endParaRPr lang="en-US" sz="2917" b="1" dirty="0">
              <a:solidFill>
                <a:srgbClr val="BC083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027" name="Group 1026">
            <a:extLst>
              <a:ext uri="{FF2B5EF4-FFF2-40B4-BE49-F238E27FC236}">
                <a16:creationId xmlns:a16="http://schemas.microsoft.com/office/drawing/2014/main" id="{FBA2C86C-2B50-DA04-123E-08840351911A}"/>
              </a:ext>
            </a:extLst>
          </p:cNvPr>
          <p:cNvGrpSpPr/>
          <p:nvPr/>
        </p:nvGrpSpPr>
        <p:grpSpPr>
          <a:xfrm>
            <a:off x="26337413" y="8473425"/>
            <a:ext cx="22924394" cy="17388934"/>
            <a:chOff x="26141189" y="8481456"/>
            <a:chExt cx="23588968" cy="17992601"/>
          </a:xfrm>
        </p:grpSpPr>
        <p:sp>
          <p:nvSpPr>
            <p:cNvPr id="1025" name="Rectangle 1024">
              <a:extLst>
                <a:ext uri="{FF2B5EF4-FFF2-40B4-BE49-F238E27FC236}">
                  <a16:creationId xmlns:a16="http://schemas.microsoft.com/office/drawing/2014/main" id="{C4438F63-D5FF-8B94-5312-009450B1FCE5}"/>
                </a:ext>
              </a:extLst>
            </p:cNvPr>
            <p:cNvSpPr/>
            <p:nvPr/>
          </p:nvSpPr>
          <p:spPr>
            <a:xfrm>
              <a:off x="26141189" y="8481456"/>
              <a:ext cx="23588968" cy="179926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3" name="Group 182">
              <a:extLst>
                <a:ext uri="{FF2B5EF4-FFF2-40B4-BE49-F238E27FC236}">
                  <a16:creationId xmlns:a16="http://schemas.microsoft.com/office/drawing/2014/main" id="{8AE55F09-807C-8570-47BC-8C1737493001}"/>
                </a:ext>
              </a:extLst>
            </p:cNvPr>
            <p:cNvGrpSpPr/>
            <p:nvPr/>
          </p:nvGrpSpPr>
          <p:grpSpPr>
            <a:xfrm>
              <a:off x="26451461" y="8980568"/>
              <a:ext cx="23092098" cy="17247336"/>
              <a:chOff x="23391672" y="8651676"/>
              <a:chExt cx="27087003" cy="20145703"/>
            </a:xfrm>
          </p:grpSpPr>
          <p:grpSp>
            <p:nvGrpSpPr>
              <p:cNvPr id="181" name="Group 180">
                <a:extLst>
                  <a:ext uri="{FF2B5EF4-FFF2-40B4-BE49-F238E27FC236}">
                    <a16:creationId xmlns:a16="http://schemas.microsoft.com/office/drawing/2014/main" id="{C7F73E4A-DF0D-3E45-F500-6936ADB05E6C}"/>
                  </a:ext>
                </a:extLst>
              </p:cNvPr>
              <p:cNvGrpSpPr/>
              <p:nvPr/>
            </p:nvGrpSpPr>
            <p:grpSpPr>
              <a:xfrm>
                <a:off x="23560452" y="8997493"/>
                <a:ext cx="8209330" cy="6473849"/>
                <a:chOff x="23397808" y="6031532"/>
                <a:chExt cx="7599877" cy="5579188"/>
              </a:xfrm>
            </p:grpSpPr>
            <p:pic>
              <p:nvPicPr>
                <p:cNvPr id="22" name="Picture 2">
                  <a:extLst>
                    <a:ext uri="{FF2B5EF4-FFF2-40B4-BE49-F238E27FC236}">
                      <a16:creationId xmlns:a16="http://schemas.microsoft.com/office/drawing/2014/main" id="{B16521B4-1C72-D10A-956C-501CCD6F653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453457" y="6031537"/>
                  <a:ext cx="7544228" cy="557918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692AE1D7-67D0-514A-F7BE-38CFB861621D}"/>
                    </a:ext>
                  </a:extLst>
                </p:cNvPr>
                <p:cNvSpPr txBox="1"/>
                <p:nvPr/>
              </p:nvSpPr>
              <p:spPr>
                <a:xfrm>
                  <a:off x="23397808" y="6031532"/>
                  <a:ext cx="1321489" cy="43927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3200" b="1" dirty="0">
                      <a:solidFill>
                        <a:srgbClr val="3B95A5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A</a:t>
                  </a:r>
                </a:p>
              </p:txBody>
            </p:sp>
          </p:grpSp>
          <p:grpSp>
            <p:nvGrpSpPr>
              <p:cNvPr id="180" name="Group 179">
                <a:extLst>
                  <a:ext uri="{FF2B5EF4-FFF2-40B4-BE49-F238E27FC236}">
                    <a16:creationId xmlns:a16="http://schemas.microsoft.com/office/drawing/2014/main" id="{48D7E0D1-8982-DF24-E67F-7850C8A7A44B}"/>
                  </a:ext>
                </a:extLst>
              </p:cNvPr>
              <p:cNvGrpSpPr/>
              <p:nvPr/>
            </p:nvGrpSpPr>
            <p:grpSpPr>
              <a:xfrm>
                <a:off x="23477867" y="22945824"/>
                <a:ext cx="7695758" cy="5696618"/>
                <a:chOff x="23303779" y="19120038"/>
                <a:chExt cx="7720590" cy="5636582"/>
              </a:xfrm>
            </p:grpSpPr>
            <p:pic>
              <p:nvPicPr>
                <p:cNvPr id="23" name="Picture 4">
                  <a:extLst>
                    <a:ext uri="{FF2B5EF4-FFF2-40B4-BE49-F238E27FC236}">
                      <a16:creationId xmlns:a16="http://schemas.microsoft.com/office/drawing/2014/main" id="{EFE49E4B-E6F4-FE59-3BA1-80DD907ED94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480141" y="19177437"/>
                  <a:ext cx="7544228" cy="557918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D8303E0D-E18F-FBAE-D745-7DA9EC86C729}"/>
                    </a:ext>
                  </a:extLst>
                </p:cNvPr>
                <p:cNvSpPr txBox="1"/>
                <p:nvPr/>
              </p:nvSpPr>
              <p:spPr>
                <a:xfrm>
                  <a:off x="23303779" y="19120038"/>
                  <a:ext cx="1321489" cy="43090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3200" b="1" dirty="0">
                      <a:solidFill>
                        <a:srgbClr val="3B95A5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B</a:t>
                  </a:r>
                </a:p>
              </p:txBody>
            </p:sp>
          </p:grpSp>
          <p:grpSp>
            <p:nvGrpSpPr>
              <p:cNvPr id="182" name="Group 181">
                <a:extLst>
                  <a:ext uri="{FF2B5EF4-FFF2-40B4-BE49-F238E27FC236}">
                    <a16:creationId xmlns:a16="http://schemas.microsoft.com/office/drawing/2014/main" id="{1A7AF998-F714-ED4F-A037-710EBB43B795}"/>
                  </a:ext>
                </a:extLst>
              </p:cNvPr>
              <p:cNvGrpSpPr/>
              <p:nvPr/>
            </p:nvGrpSpPr>
            <p:grpSpPr>
              <a:xfrm>
                <a:off x="23391672" y="8651676"/>
                <a:ext cx="27087003" cy="20145703"/>
                <a:chOff x="23706328" y="4723824"/>
                <a:chExt cx="27087003" cy="20145703"/>
              </a:xfrm>
            </p:grpSpPr>
            <p:grpSp>
              <p:nvGrpSpPr>
                <p:cNvPr id="26" name="Group 25">
                  <a:extLst>
                    <a:ext uri="{FF2B5EF4-FFF2-40B4-BE49-F238E27FC236}">
                      <a16:creationId xmlns:a16="http://schemas.microsoft.com/office/drawing/2014/main" id="{E99C97ED-AC56-0FD6-78FB-52153F4245E8}"/>
                    </a:ext>
                  </a:extLst>
                </p:cNvPr>
                <p:cNvGrpSpPr/>
                <p:nvPr/>
              </p:nvGrpSpPr>
              <p:grpSpPr>
                <a:xfrm>
                  <a:off x="42563227" y="4723824"/>
                  <a:ext cx="8230104" cy="20145703"/>
                  <a:chOff x="40689719" y="-2013757"/>
                  <a:chExt cx="10237111" cy="23861691"/>
                </a:xfrm>
              </p:grpSpPr>
              <p:grpSp>
                <p:nvGrpSpPr>
                  <p:cNvPr id="21" name="Group 20">
                    <a:extLst>
                      <a:ext uri="{FF2B5EF4-FFF2-40B4-BE49-F238E27FC236}">
                        <a16:creationId xmlns:a16="http://schemas.microsoft.com/office/drawing/2014/main" id="{5C039021-2310-615C-EEFD-C2A2DB515A17}"/>
                      </a:ext>
                    </a:extLst>
                  </p:cNvPr>
                  <p:cNvGrpSpPr/>
                  <p:nvPr/>
                </p:nvGrpSpPr>
                <p:grpSpPr>
                  <a:xfrm>
                    <a:off x="40689719" y="-2013757"/>
                    <a:ext cx="10237111" cy="23861691"/>
                    <a:chOff x="40689719" y="-2013757"/>
                    <a:chExt cx="10237111" cy="23861691"/>
                  </a:xfrm>
                </p:grpSpPr>
                <p:grpSp>
                  <p:nvGrpSpPr>
                    <p:cNvPr id="48" name="Group 47">
                      <a:extLst>
                        <a:ext uri="{FF2B5EF4-FFF2-40B4-BE49-F238E27FC236}">
                          <a16:creationId xmlns:a16="http://schemas.microsoft.com/office/drawing/2014/main" id="{0954B507-BAC8-6B6E-355E-4B7DB21B7DB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0715562" y="-2013757"/>
                      <a:ext cx="10211268" cy="23861691"/>
                      <a:chOff x="40715562" y="-2013757"/>
                      <a:chExt cx="10211268" cy="23861691"/>
                    </a:xfrm>
                  </p:grpSpPr>
                  <p:pic>
                    <p:nvPicPr>
                      <p:cNvPr id="24" name="Picture 6">
                        <a:extLst>
                          <a:ext uri="{FF2B5EF4-FFF2-40B4-BE49-F238E27FC236}">
                            <a16:creationId xmlns:a16="http://schemas.microsoft.com/office/drawing/2014/main" id="{7434B284-7A12-9FE7-4D3E-5765685D92D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715562" y="-2013757"/>
                        <a:ext cx="10211268" cy="76679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032" name="Picture 8">
                        <a:extLst>
                          <a:ext uri="{FF2B5EF4-FFF2-40B4-BE49-F238E27FC236}">
                            <a16:creationId xmlns:a16="http://schemas.microsoft.com/office/drawing/2014/main" id="{988E4C4B-4552-F94F-7763-8CF5568E6F0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754522" y="14794562"/>
                        <a:ext cx="9536400" cy="705337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sp>
                  <p:nvSpPr>
                    <p:cNvPr id="9" name="TextBox 8">
                      <a:extLst>
                        <a:ext uri="{FF2B5EF4-FFF2-40B4-BE49-F238E27FC236}">
                          <a16:creationId xmlns:a16="http://schemas.microsoft.com/office/drawing/2014/main" id="{F8CE7DF1-FB12-3D69-7FC8-91B889F4C85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0689719" y="-1906255"/>
                      <a:ext cx="1654629" cy="584776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3200" b="1" dirty="0">
                          <a:solidFill>
                            <a:srgbClr val="3B95A5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</a:t>
                      </a:r>
                    </a:p>
                  </p:txBody>
                </p:sp>
              </p:grpSp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AAF118DD-8BC1-4932-86EE-AA152ECF6C5F}"/>
                      </a:ext>
                    </a:extLst>
                  </p:cNvPr>
                  <p:cNvSpPr txBox="1"/>
                  <p:nvPr/>
                </p:nvSpPr>
                <p:spPr>
                  <a:xfrm>
                    <a:off x="40715562" y="14721608"/>
                    <a:ext cx="1654629" cy="58477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3200" b="1" dirty="0">
                        <a:solidFill>
                          <a:srgbClr val="3B95A5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D</a:t>
                    </a:r>
                  </a:p>
                </p:txBody>
              </p:sp>
            </p:grpSp>
            <p:grpSp>
              <p:nvGrpSpPr>
                <p:cNvPr id="179" name="Group 178">
                  <a:extLst>
                    <a:ext uri="{FF2B5EF4-FFF2-40B4-BE49-F238E27FC236}">
                      <a16:creationId xmlns:a16="http://schemas.microsoft.com/office/drawing/2014/main" id="{BC6C98F0-FD49-970D-C3A5-F64624989AED}"/>
                    </a:ext>
                  </a:extLst>
                </p:cNvPr>
                <p:cNvGrpSpPr/>
                <p:nvPr/>
              </p:nvGrpSpPr>
              <p:grpSpPr>
                <a:xfrm>
                  <a:off x="23706328" y="8289628"/>
                  <a:ext cx="26575767" cy="12932221"/>
                  <a:chOff x="12506519" y="16694697"/>
                  <a:chExt cx="26575767" cy="12932221"/>
                </a:xfrm>
              </p:grpSpPr>
              <p:sp>
                <p:nvSpPr>
                  <p:cNvPr id="89" name="TextBox 88">
                    <a:extLst>
                      <a:ext uri="{FF2B5EF4-FFF2-40B4-BE49-F238E27FC236}">
                        <a16:creationId xmlns:a16="http://schemas.microsoft.com/office/drawing/2014/main" id="{9FDE8C56-EE11-EA46-B135-F59E4D13F5FD}"/>
                      </a:ext>
                    </a:extLst>
                  </p:cNvPr>
                  <p:cNvSpPr txBox="1"/>
                  <p:nvPr/>
                </p:nvSpPr>
                <p:spPr>
                  <a:xfrm>
                    <a:off x="20271410" y="25439531"/>
                    <a:ext cx="9446079" cy="85735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endParaRPr lang="en-US" sz="2914" dirty="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  <a:p>
                    <a:pPr marL="293888" indent="-293888">
                      <a:buFont typeface="Arial" panose="020B0604020202020204" pitchFamily="34" charset="0"/>
                      <a:buChar char="•"/>
                    </a:pPr>
                    <a:endParaRPr lang="en-US" sz="2057" dirty="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grpSp>
                <p:nvGrpSpPr>
                  <p:cNvPr id="178" name="Group 177">
                    <a:extLst>
                      <a:ext uri="{FF2B5EF4-FFF2-40B4-BE49-F238E27FC236}">
                        <a16:creationId xmlns:a16="http://schemas.microsoft.com/office/drawing/2014/main" id="{506B98F4-FB87-33AF-96D8-006AB0205AC7}"/>
                      </a:ext>
                    </a:extLst>
                  </p:cNvPr>
                  <p:cNvGrpSpPr/>
                  <p:nvPr/>
                </p:nvGrpSpPr>
                <p:grpSpPr>
                  <a:xfrm>
                    <a:off x="12506519" y="16694697"/>
                    <a:ext cx="26575767" cy="12932221"/>
                    <a:chOff x="12506519" y="16694697"/>
                    <a:chExt cx="26575767" cy="12932221"/>
                  </a:xfrm>
                </p:grpSpPr>
                <p:grpSp>
                  <p:nvGrpSpPr>
                    <p:cNvPr id="177" name="Group 176">
                      <a:extLst>
                        <a:ext uri="{FF2B5EF4-FFF2-40B4-BE49-F238E27FC236}">
                          <a16:creationId xmlns:a16="http://schemas.microsoft.com/office/drawing/2014/main" id="{AD0DE3F4-1064-0ED6-6EC9-31357843B47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2506519" y="16694697"/>
                      <a:ext cx="26575767" cy="12932221"/>
                      <a:chOff x="12506519" y="16694697"/>
                      <a:chExt cx="26575767" cy="12932221"/>
                    </a:xfrm>
                  </p:grpSpPr>
                  <p:grpSp>
                    <p:nvGrpSpPr>
                      <p:cNvPr id="28" name="Group 27">
                        <a:extLst>
                          <a:ext uri="{FF2B5EF4-FFF2-40B4-BE49-F238E27FC236}">
                            <a16:creationId xmlns:a16="http://schemas.microsoft.com/office/drawing/2014/main" id="{072781DA-93DD-977F-04E7-D1B814A8ECB6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2506519" y="16694697"/>
                        <a:ext cx="26575767" cy="12932221"/>
                        <a:chOff x="13444017" y="17341870"/>
                        <a:chExt cx="24549770" cy="11549899"/>
                      </a:xfrm>
                    </p:grpSpPr>
                    <p:grpSp>
                      <p:nvGrpSpPr>
                        <p:cNvPr id="18" name="Group 17">
                          <a:extLst>
                            <a:ext uri="{FF2B5EF4-FFF2-40B4-BE49-F238E27FC236}">
                              <a16:creationId xmlns:a16="http://schemas.microsoft.com/office/drawing/2014/main" id="{DF242BD4-88B0-9EF7-0DA8-4E901E567261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13794797" y="17341870"/>
                          <a:ext cx="24198990" cy="11549899"/>
                          <a:chOff x="11538509" y="17232414"/>
                          <a:chExt cx="26725274" cy="12432377"/>
                        </a:xfrm>
                      </p:grpSpPr>
                      <p:grpSp>
                        <p:nvGrpSpPr>
                          <p:cNvPr id="11" name="Group 10">
                            <a:extLst>
                              <a:ext uri="{FF2B5EF4-FFF2-40B4-BE49-F238E27FC236}">
                                <a16:creationId xmlns:a16="http://schemas.microsoft.com/office/drawing/2014/main" id="{C2E31D82-0400-7D6B-981D-62505426A016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19085828" y="17232414"/>
                            <a:ext cx="19177955" cy="12432377"/>
                            <a:chOff x="18247367" y="17131214"/>
                            <a:chExt cx="19177955" cy="12432377"/>
                          </a:xfrm>
                        </p:grpSpPr>
                        <p:grpSp>
                          <p:nvGrpSpPr>
                            <p:cNvPr id="70" name="Group 69">
                              <a:extLst>
                                <a:ext uri="{FF2B5EF4-FFF2-40B4-BE49-F238E27FC236}">
                                  <a16:creationId xmlns:a16="http://schemas.microsoft.com/office/drawing/2014/main" id="{E52DFCA7-E7C0-84C8-7501-9D713972CD2D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18247367" y="17131214"/>
                              <a:ext cx="19177955" cy="12432377"/>
                              <a:chOff x="17192335" y="16565360"/>
                              <a:chExt cx="20885443" cy="13202508"/>
                            </a:xfrm>
                          </p:grpSpPr>
                          <p:grpSp>
                            <p:nvGrpSpPr>
                              <p:cNvPr id="38" name="Group 37">
                                <a:extLst>
                                  <a:ext uri="{FF2B5EF4-FFF2-40B4-BE49-F238E27FC236}">
                                    <a16:creationId xmlns:a16="http://schemas.microsoft.com/office/drawing/2014/main" id="{883456C3-831C-33E9-7D7C-F4D140DEDE50}"/>
                                  </a:ext>
                                </a:extLst>
                              </p:cNvPr>
                              <p:cNvGrpSpPr/>
                              <p:nvPr/>
                            </p:nvGrpSpPr>
                            <p:grpSpPr>
                              <a:xfrm>
                                <a:off x="19528140" y="16565360"/>
                                <a:ext cx="18549638" cy="13202508"/>
                                <a:chOff x="-822266" y="13960819"/>
                                <a:chExt cx="22225605" cy="15360689"/>
                              </a:xfrm>
                            </p:grpSpPr>
                            <p:grpSp>
                              <p:nvGrpSpPr>
                                <p:cNvPr id="25" name="Group 24">
                                  <a:extLst>
                                    <a:ext uri="{FF2B5EF4-FFF2-40B4-BE49-F238E27FC236}">
                                      <a16:creationId xmlns:a16="http://schemas.microsoft.com/office/drawing/2014/main" id="{36D96493-66CE-9856-2D1D-CC8E0B918639}"/>
                                    </a:ext>
                                  </a:extLst>
                                </p:cNvPr>
                                <p:cNvGrpSpPr/>
                                <p:nvPr/>
                              </p:nvGrpSpPr>
                              <p:grpSpPr>
                                <a:xfrm>
                                  <a:off x="-822266" y="13960819"/>
                                  <a:ext cx="22049546" cy="15360689"/>
                                  <a:chOff x="-18380279" y="17125592"/>
                                  <a:chExt cx="22049544" cy="15360682"/>
                                </a:xfrm>
                              </p:grpSpPr>
                              <p:grpSp>
                                <p:nvGrpSpPr>
                                  <p:cNvPr id="13" name="Group 12">
                                    <a:extLst>
                                      <a:ext uri="{FF2B5EF4-FFF2-40B4-BE49-F238E27FC236}">
                                        <a16:creationId xmlns:a16="http://schemas.microsoft.com/office/drawing/2014/main" id="{037BD836-ED6C-43D8-1889-CF0C2FC155DB}"/>
                                      </a:ext>
                                    </a:extLst>
                                  </p:cNvPr>
                                  <p:cNvGrpSpPr/>
                                  <p:nvPr/>
                                </p:nvGrpSpPr>
                                <p:grpSpPr>
                                  <a:xfrm>
                                    <a:off x="-18380279" y="17125592"/>
                                    <a:ext cx="10160005" cy="15360682"/>
                                    <a:chOff x="-16841277" y="13571709"/>
                                    <a:chExt cx="10160005" cy="15360682"/>
                                  </a:xfrm>
                                </p:grpSpPr>
                                <p:pic>
                                  <p:nvPicPr>
                                    <p:cNvPr id="1026" name="Picture 2">
                                      <a:extLst>
                                        <a:ext uri="{FF2B5EF4-FFF2-40B4-BE49-F238E27FC236}">
                                          <a16:creationId xmlns:a16="http://schemas.microsoft.com/office/drawing/2014/main" id="{5824520B-4B39-08FF-BB81-CA5090966566}"/>
                                        </a:ext>
                                      </a:extLst>
                                    </p:cNvPr>
                                    <p:cNvPicPr>
                                      <a:picLocks noChangeAspect="1" noChangeArrowheads="1"/>
                                    </p:cNvPicPr>
                                    <p:nvPr/>
                                  </p:nvPicPr>
                                  <p:blipFill>
                                    <a:blip r:embed="rId10">
                                      <a:extLst>
                                        <a:ext uri="{28A0092B-C50C-407E-A947-70E740481C1C}">
                                          <a14:useLocalDpi xmlns:a14="http://schemas.microsoft.com/office/drawing/2010/main" val="0"/>
                                        </a:ext>
                                      </a:extLst>
                                    </a:blip>
                                    <a:srcRect/>
                                    <a:stretch>
                                      <a:fillRect/>
                                    </a:stretch>
                                  </p:blipFill>
                                  <p:spPr bwMode="auto">
                                    <a:xfrm>
                                      <a:off x="-16841271" y="13571709"/>
                                      <a:ext cx="10159999" cy="6350000"/>
                                    </a:xfrm>
                                    <a:prstGeom prst="rect">
                                      <a:avLst/>
                                    </a:prstGeom>
                                    <a:noFill/>
                                    <a:extLst>
                                      <a:ext uri="{909E8E84-426E-40DD-AFC4-6F175D3DCCD1}">
                                        <a14:hiddenFill xmlns:a14="http://schemas.microsoft.com/office/drawing/2010/main">
                                          <a:solidFill>
                                            <a:srgbClr val="FFFFFF"/>
                                          </a:solidFill>
                                        </a14:hiddenFill>
                                      </a:ext>
                                    </a:extLst>
                                  </p:spPr>
                                </p:pic>
                                <p:pic>
                                  <p:nvPicPr>
                                    <p:cNvPr id="1028" name="Picture 4">
                                      <a:extLst>
                                        <a:ext uri="{FF2B5EF4-FFF2-40B4-BE49-F238E27FC236}">
                                          <a16:creationId xmlns:a16="http://schemas.microsoft.com/office/drawing/2014/main" id="{3789BE03-E114-BA45-B1F9-8C45CC96B2AA}"/>
                                        </a:ext>
                                      </a:extLst>
                                    </p:cNvPr>
                                    <p:cNvPicPr>
                                      <a:picLocks noChangeAspect="1" noChangeArrowheads="1"/>
                                    </p:cNvPicPr>
                                    <p:nvPr/>
                                  </p:nvPicPr>
                                  <p:blipFill>
                                    <a:blip r:embed="rId11">
                                      <a:extLst>
                                        <a:ext uri="{28A0092B-C50C-407E-A947-70E740481C1C}">
                                          <a14:useLocalDpi xmlns:a14="http://schemas.microsoft.com/office/drawing/2010/main" val="0"/>
                                        </a:ext>
                                      </a:extLst>
                                    </a:blip>
                                    <a:srcRect/>
                                    <a:stretch>
                                      <a:fillRect/>
                                    </a:stretch>
                                  </p:blipFill>
                                  <p:spPr bwMode="auto">
                                    <a:xfrm>
                                      <a:off x="-16841277" y="22050301"/>
                                      <a:ext cx="10160000" cy="6350001"/>
                                    </a:xfrm>
                                    <a:prstGeom prst="rect">
                                      <a:avLst/>
                                    </a:prstGeom>
                                    <a:noFill/>
                                    <a:extLst>
                                      <a:ext uri="{909E8E84-426E-40DD-AFC4-6F175D3DCCD1}">
                                        <a14:hiddenFill xmlns:a14="http://schemas.microsoft.com/office/drawing/2010/main">
                                          <a:solidFill>
                                            <a:srgbClr val="FFFFFF"/>
                                          </a:solidFill>
                                        </a14:hiddenFill>
                                      </a:ext>
                                    </a:extLst>
                                  </p:spPr>
                                </p:pic>
                                <p:sp>
                                  <p:nvSpPr>
                                    <p:cNvPr id="3" name="TextBox 2">
                                      <a:extLst>
                                        <a:ext uri="{FF2B5EF4-FFF2-40B4-BE49-F238E27FC236}">
                                          <a16:creationId xmlns:a16="http://schemas.microsoft.com/office/drawing/2014/main" id="{F766778B-22A3-3571-6B3A-A8E87A8207E1}"/>
                                        </a:ext>
                                      </a:extLst>
                                    </p:cNvPr>
                                    <p:cNvSpPr txBox="1"/>
                                    <p:nvPr/>
                                  </p:nvSpPr>
                                  <p:spPr>
                                    <a:xfrm>
                                      <a:off x="-15222724" y="19676084"/>
                                      <a:ext cx="6539797" cy="777716"/>
                                    </a:xfrm>
                                    <a:prstGeom prst="rect">
                                      <a:avLst/>
                                    </a:prstGeom>
                                    <a:noFill/>
                                  </p:spPr>
                                  <p:txBody>
                                    <a:bodyPr wrap="square" rtlCol="0">
                                      <a:spAutoFit/>
                                    </a:bodyPr>
                                    <a:lstStyle/>
                                    <a:p>
                                      <a:pPr algn="ctr"/>
                                      <a:r>
                                        <a:rPr lang="en-US" sz="3200" dirty="0">
                                          <a:solidFill>
                                            <a:schemeClr val="bg1"/>
                                          </a:solidFill>
                                          <a:latin typeface="Arial" panose="020B0604020202020204" pitchFamily="34" charset="0"/>
                                          <a:cs typeface="Arial" panose="020B0604020202020204" pitchFamily="34" charset="0"/>
                                        </a:rPr>
                                        <a:t>PC1: Entire Microarray </a:t>
                                      </a:r>
                                    </a:p>
                                  </p:txBody>
                                </p:sp>
                                <p:sp>
                                  <p:nvSpPr>
                                    <p:cNvPr id="4" name="TextBox 3">
                                      <a:extLst>
                                        <a:ext uri="{FF2B5EF4-FFF2-40B4-BE49-F238E27FC236}">
                                          <a16:creationId xmlns:a16="http://schemas.microsoft.com/office/drawing/2014/main" id="{644C431C-2E72-8BFA-E55F-A53DC7DA5314}"/>
                                        </a:ext>
                                      </a:extLst>
                                    </p:cNvPr>
                                    <p:cNvSpPr txBox="1"/>
                                    <p:nvPr/>
                                  </p:nvSpPr>
                                  <p:spPr>
                                    <a:xfrm>
                                      <a:off x="-14981738" y="28154675"/>
                                      <a:ext cx="6298815" cy="777716"/>
                                    </a:xfrm>
                                    <a:prstGeom prst="rect">
                                      <a:avLst/>
                                    </a:prstGeom>
                                    <a:noFill/>
                                  </p:spPr>
                                  <p:txBody>
                                    <a:bodyPr wrap="square" rtlCol="0">
                                      <a:spAutoFit/>
                                    </a:bodyPr>
                                    <a:lstStyle/>
                                    <a:p>
                                      <a:pPr algn="ctr"/>
                                      <a:r>
                                        <a:rPr lang="en-US" sz="3200" dirty="0">
                                          <a:solidFill>
                                            <a:schemeClr val="bg1"/>
                                          </a:solidFill>
                                          <a:latin typeface="Arial" panose="020B0604020202020204" pitchFamily="34" charset="0"/>
                                          <a:cs typeface="Arial" panose="020B0604020202020204" pitchFamily="34" charset="0"/>
                                        </a:rPr>
                                        <a:t>PC1: AD-Risk Genes</a:t>
                                      </a:r>
                                    </a:p>
                                  </p:txBody>
                                </p:sp>
                              </p:grpSp>
                              <p:pic>
                                <p:nvPicPr>
                                  <p:cNvPr id="1034" name="Picture 10">
                                    <a:extLst>
                                      <a:ext uri="{FF2B5EF4-FFF2-40B4-BE49-F238E27FC236}">
                                        <a16:creationId xmlns:a16="http://schemas.microsoft.com/office/drawing/2014/main" id="{C18B663C-19F0-9E9C-6148-CD8B1046A208}"/>
                                      </a:ext>
                                    </a:extLst>
                                  </p:cNvPr>
                                  <p:cNvPicPr>
                                    <a:picLocks noChangeAspect="1" noChangeArrowheads="1"/>
                                  </p:cNvPicPr>
                                  <p:nvPr/>
                                </p:nvPicPr>
                                <p:blipFill>
                                  <a:blip r:embed="rId12">
                                    <a:extLst>
                                      <a:ext uri="{28A0092B-C50C-407E-A947-70E740481C1C}">
                                        <a14:useLocalDpi xmlns:a14="http://schemas.microsoft.com/office/drawing/2010/main" val="0"/>
                                      </a:ext>
                                    </a:extLst>
                                  </a:blip>
                                  <a:srcRect/>
                                  <a:stretch>
                                    <a:fillRect/>
                                  </a:stretch>
                                </p:blipFill>
                                <p:spPr bwMode="auto">
                                  <a:xfrm>
                                    <a:off x="-6490737" y="21380665"/>
                                    <a:ext cx="10160002" cy="6350000"/>
                                  </a:xfrm>
                                  <a:prstGeom prst="rect">
                                    <a:avLst/>
                                  </a:prstGeom>
                                  <a:noFill/>
                                  <a:extLst>
                                    <a:ext uri="{909E8E84-426E-40DD-AFC4-6F175D3DCCD1}">
                                      <a14:hiddenFill xmlns:a14="http://schemas.microsoft.com/office/drawing/2010/main">
                                        <a:solidFill>
                                          <a:srgbClr val="FFFFFF"/>
                                        </a:solidFill>
                                      </a14:hiddenFill>
                                    </a:ext>
                                  </a:extLst>
                                </p:spPr>
                              </p:pic>
                            </p:grpSp>
                            <p:sp>
                              <p:nvSpPr>
                                <p:cNvPr id="32" name="TextBox 31">
                                  <a:extLst>
                                    <a:ext uri="{FF2B5EF4-FFF2-40B4-BE49-F238E27FC236}">
                                      <a16:creationId xmlns:a16="http://schemas.microsoft.com/office/drawing/2014/main" id="{32A14076-2742-3723-2C89-71D4CF62D6DC}"/>
                                    </a:ext>
                                  </a:extLst>
                                </p:cNvPr>
                                <p:cNvSpPr txBox="1"/>
                                <p:nvPr/>
                              </p:nvSpPr>
                              <p:spPr>
                                <a:xfrm>
                                  <a:off x="10891215" y="24586189"/>
                                  <a:ext cx="10512124" cy="694587"/>
                                </a:xfrm>
                                <a:prstGeom prst="rect">
                                  <a:avLst/>
                                </a:prstGeom>
                                <a:noFill/>
                              </p:spPr>
                              <p:txBody>
                                <a:bodyPr wrap="square" rtlCol="0">
                                  <a:spAutoFit/>
                                </a:bodyPr>
                                <a:lstStyle/>
                                <a:p>
                                  <a:pPr algn="ctr"/>
                                  <a:r>
                                    <a:rPr lang="en-US" sz="3200" dirty="0">
                                      <a:solidFill>
                                        <a:schemeClr val="bg1"/>
                                      </a:solidFill>
                                      <a:latin typeface="Arial" panose="020B0604020202020204" pitchFamily="34" charset="0"/>
                                      <a:cs typeface="Arial" panose="020B0604020202020204" pitchFamily="34" charset="0"/>
                                    </a:rPr>
                                    <a:t>Tau Difference: Symptomatic vs. Controls</a:t>
                                  </a:r>
                                </a:p>
                              </p:txBody>
                            </p:sp>
                            <p:grpSp>
                              <p:nvGrpSpPr>
                                <p:cNvPr id="62" name="Group 61">
                                  <a:extLst>
                                    <a:ext uri="{FF2B5EF4-FFF2-40B4-BE49-F238E27FC236}">
                                      <a16:creationId xmlns:a16="http://schemas.microsoft.com/office/drawing/2014/main" id="{31216F6E-05AA-C6AB-5CDA-40B1FCEC4A5F}"/>
                                    </a:ext>
                                  </a:extLst>
                                </p:cNvPr>
                                <p:cNvGrpSpPr/>
                                <p:nvPr/>
                              </p:nvGrpSpPr>
                              <p:grpSpPr>
                                <a:xfrm>
                                  <a:off x="8818598" y="17013352"/>
                                  <a:ext cx="2832696" cy="8652626"/>
                                  <a:chOff x="-8309167" y="17672352"/>
                                  <a:chExt cx="2832696" cy="8652621"/>
                                </a:xfrm>
                              </p:grpSpPr>
                              <p:cxnSp>
                                <p:nvCxnSpPr>
                                  <p:cNvPr id="31" name="Straight Connector 30">
                                    <a:extLst>
                                      <a:ext uri="{FF2B5EF4-FFF2-40B4-BE49-F238E27FC236}">
                                        <a16:creationId xmlns:a16="http://schemas.microsoft.com/office/drawing/2014/main" id="{FC525386-8374-7C49-3FAE-29E2F7F2CF0E}"/>
                                      </a:ext>
                                    </a:extLst>
                                  </p:cNvPr>
                                  <p:cNvCxnSpPr>
                                    <a:cxnSpLocks/>
                                  </p:cNvCxnSpPr>
                                  <p:nvPr/>
                                </p:nvCxnSpPr>
                                <p:spPr>
                                  <a:xfrm flipH="1">
                                    <a:off x="-8309167" y="17672352"/>
                                    <a:ext cx="1261960" cy="0"/>
                                  </a:xfrm>
                                  <a:prstGeom prst="line">
                                    <a:avLst/>
                                  </a:prstGeom>
                                  <a:ln w="57150">
                                    <a:solidFill>
                                      <a:srgbClr val="4FA8A8"/>
                                    </a:solidFill>
                                  </a:ln>
                                </p:spPr>
                                <p:style>
                                  <a:lnRef idx="1">
                                    <a:schemeClr val="accent1"/>
                                  </a:lnRef>
                                  <a:fillRef idx="0">
                                    <a:schemeClr val="accent1"/>
                                  </a:fillRef>
                                  <a:effectRef idx="0">
                                    <a:schemeClr val="accent1"/>
                                  </a:effectRef>
                                  <a:fontRef idx="minor">
                                    <a:schemeClr val="tx1"/>
                                  </a:fontRef>
                                </p:style>
                              </p:cxnSp>
                              <p:cxnSp>
                                <p:nvCxnSpPr>
                                  <p:cNvPr id="35" name="Straight Connector 34">
                                    <a:extLst>
                                      <a:ext uri="{FF2B5EF4-FFF2-40B4-BE49-F238E27FC236}">
                                        <a16:creationId xmlns:a16="http://schemas.microsoft.com/office/drawing/2014/main" id="{4C440C41-C370-8364-A07C-5A9804610CD7}"/>
                                      </a:ext>
                                    </a:extLst>
                                  </p:cNvPr>
                                  <p:cNvCxnSpPr>
                                    <a:cxnSpLocks/>
                                  </p:cNvCxnSpPr>
                                  <p:nvPr/>
                                </p:nvCxnSpPr>
                                <p:spPr>
                                  <a:xfrm>
                                    <a:off x="-7035307" y="17713162"/>
                                    <a:ext cx="0" cy="8611811"/>
                                  </a:xfrm>
                                  <a:prstGeom prst="line">
                                    <a:avLst/>
                                  </a:prstGeom>
                                  <a:ln w="57150">
                                    <a:solidFill>
                                      <a:srgbClr val="4FA8A8"/>
                                    </a:solidFill>
                                  </a:ln>
                                </p:spPr>
                                <p:style>
                                  <a:lnRef idx="1">
                                    <a:schemeClr val="accent1"/>
                                  </a:lnRef>
                                  <a:fillRef idx="0">
                                    <a:schemeClr val="accent1"/>
                                  </a:fillRef>
                                  <a:effectRef idx="0">
                                    <a:schemeClr val="accent1"/>
                                  </a:effectRef>
                                  <a:fontRef idx="minor">
                                    <a:schemeClr val="tx1"/>
                                  </a:fontRef>
                                </p:style>
                              </p:cxnSp>
                              <p:cxnSp>
                                <p:nvCxnSpPr>
                                  <p:cNvPr id="36" name="Straight Connector 35">
                                    <a:extLst>
                                      <a:ext uri="{FF2B5EF4-FFF2-40B4-BE49-F238E27FC236}">
                                        <a16:creationId xmlns:a16="http://schemas.microsoft.com/office/drawing/2014/main" id="{B16648C2-1EBA-0D00-0EFB-60B60A2A9C67}"/>
                                      </a:ext>
                                    </a:extLst>
                                  </p:cNvPr>
                                  <p:cNvCxnSpPr>
                                    <a:cxnSpLocks/>
                                  </p:cNvCxnSpPr>
                                  <p:nvPr/>
                                </p:nvCxnSpPr>
                                <p:spPr>
                                  <a:xfrm flipH="1" flipV="1">
                                    <a:off x="-7017168" y="22052091"/>
                                    <a:ext cx="1540697" cy="2"/>
                                  </a:xfrm>
                                  <a:prstGeom prst="line">
                                    <a:avLst/>
                                  </a:prstGeom>
                                  <a:ln w="57150">
                                    <a:solidFill>
                                      <a:srgbClr val="4FA8A8"/>
                                    </a:solidFill>
                                  </a:ln>
                                </p:spPr>
                                <p:style>
                                  <a:lnRef idx="1">
                                    <a:schemeClr val="accent1"/>
                                  </a:lnRef>
                                  <a:fillRef idx="0">
                                    <a:schemeClr val="accent1"/>
                                  </a:fillRef>
                                  <a:effectRef idx="0">
                                    <a:schemeClr val="accent1"/>
                                  </a:effectRef>
                                  <a:fontRef idx="minor">
                                    <a:schemeClr val="tx1"/>
                                  </a:fontRef>
                                </p:style>
                              </p:cxnSp>
                            </p:grpSp>
                          </p:grpSp>
                          <p:grpSp>
                            <p:nvGrpSpPr>
                              <p:cNvPr id="68" name="Group 67">
                                <a:extLst>
                                  <a:ext uri="{FF2B5EF4-FFF2-40B4-BE49-F238E27FC236}">
                                    <a16:creationId xmlns:a16="http://schemas.microsoft.com/office/drawing/2014/main" id="{56B051DB-BA06-69BF-BEC8-4511B8706C4C}"/>
                                  </a:ext>
                                </a:extLst>
                              </p:cNvPr>
                              <p:cNvGrpSpPr/>
                              <p:nvPr/>
                            </p:nvGrpSpPr>
                            <p:grpSpPr>
                              <a:xfrm>
                                <a:off x="17192335" y="19191351"/>
                                <a:ext cx="1298923" cy="7401854"/>
                                <a:chOff x="27689580" y="19184940"/>
                                <a:chExt cx="1298923" cy="7401854"/>
                              </a:xfrm>
                            </p:grpSpPr>
                            <p:cxnSp>
                              <p:nvCxnSpPr>
                                <p:cNvPr id="64" name="Straight Connector 63">
                                  <a:extLst>
                                    <a:ext uri="{FF2B5EF4-FFF2-40B4-BE49-F238E27FC236}">
                                      <a16:creationId xmlns:a16="http://schemas.microsoft.com/office/drawing/2014/main" id="{A5C274EE-1243-4BBC-4BF5-9FB7F0AEAAEA}"/>
                                    </a:ext>
                                  </a:extLst>
                                </p:cNvPr>
                                <p:cNvCxnSpPr>
                                  <a:cxnSpLocks/>
                                </p:cNvCxnSpPr>
                                <p:nvPr/>
                              </p:nvCxnSpPr>
                              <p:spPr>
                                <a:xfrm>
                                  <a:off x="28988503" y="19184940"/>
                                  <a:ext cx="0" cy="7401854"/>
                                </a:xfrm>
                                <a:prstGeom prst="line">
                                  <a:avLst/>
                                </a:prstGeom>
                                <a:ln w="57150">
                                  <a:solidFill>
                                    <a:srgbClr val="4FA8A8"/>
                                  </a:solidFill>
                                </a:ln>
                              </p:spPr>
                              <p:style>
                                <a:lnRef idx="1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  <p:cxnSp>
                              <p:nvCxnSpPr>
                                <p:cNvPr id="65" name="Straight Connector 64">
                                  <a:extLst>
                                    <a:ext uri="{FF2B5EF4-FFF2-40B4-BE49-F238E27FC236}">
                                      <a16:creationId xmlns:a16="http://schemas.microsoft.com/office/drawing/2014/main" id="{E3A782EA-BFAF-4589-4117-9F5BEDF685A6}"/>
                                    </a:ext>
                                  </a:extLst>
                                </p:cNvPr>
                                <p:cNvCxnSpPr>
                                  <a:cxnSpLocks/>
                                </p:cNvCxnSpPr>
                                <p:nvPr/>
                              </p:nvCxnSpPr>
                              <p:spPr>
                                <a:xfrm flipH="1" flipV="1">
                                  <a:off x="27689580" y="22992779"/>
                                  <a:ext cx="1285876" cy="2"/>
                                </a:xfrm>
                                <a:prstGeom prst="line">
                                  <a:avLst/>
                                </a:prstGeom>
                                <a:ln w="57150">
                                  <a:solidFill>
                                    <a:srgbClr val="4FA8A8"/>
                                  </a:solidFill>
                                </a:ln>
                              </p:spPr>
                              <p:style>
                                <a:lnRef idx="1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</p:grpSp>
                        </p:grpSp>
                        <p:sp>
                          <p:nvSpPr>
                            <p:cNvPr id="7" name="TextBox 6">
                              <a:extLst>
                                <a:ext uri="{FF2B5EF4-FFF2-40B4-BE49-F238E27FC236}">
                                  <a16:creationId xmlns:a16="http://schemas.microsoft.com/office/drawing/2014/main" id="{4962B8E7-B073-71E0-E405-F095836E9BC1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19328012" y="19041847"/>
                              <a:ext cx="1140488" cy="808757"/>
                            </a:xfrm>
                            <a:prstGeom prst="rect">
                              <a:avLst/>
                            </a:prstGeom>
                            <a:noFill/>
                          </p:spPr>
                          <p:txBody>
                            <a:bodyPr wrap="square" rtlCol="0">
                              <a:spAutoFit/>
                            </a:bodyPr>
                            <a:lstStyle/>
                            <a:p>
                              <a:pPr algn="ctr"/>
                              <a:r>
                                <a:rPr lang="en-US" sz="4000" b="1" dirty="0">
                                  <a:solidFill>
                                    <a:srgbClr val="BC083F"/>
                                  </a:solidFill>
                                  <a:latin typeface="Arial" panose="020B0604020202020204" pitchFamily="34" charset="0"/>
                                  <a:cs typeface="Arial" panose="020B0604020202020204" pitchFamily="34" charset="0"/>
                                </a:rPr>
                                <a:t>*</a:t>
                              </a:r>
                            </a:p>
                          </p:txBody>
                        </p:sp>
                        <p:sp>
                          <p:nvSpPr>
                            <p:cNvPr id="8" name="TextBox 7">
                              <a:extLst>
                                <a:ext uri="{FF2B5EF4-FFF2-40B4-BE49-F238E27FC236}">
                                  <a16:creationId xmlns:a16="http://schemas.microsoft.com/office/drawing/2014/main" id="{7659ACF7-7F92-420F-2EBD-6A22337963F5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19328012" y="25964421"/>
                              <a:ext cx="1140486" cy="808757"/>
                            </a:xfrm>
                            <a:prstGeom prst="rect">
                              <a:avLst/>
                            </a:prstGeom>
                            <a:noFill/>
                          </p:spPr>
                          <p:txBody>
                            <a:bodyPr wrap="square" rtlCol="0">
                              <a:spAutoFit/>
                            </a:bodyPr>
                            <a:lstStyle/>
                            <a:p>
                              <a:pPr algn="ctr"/>
                              <a:r>
                                <a:rPr lang="en-US" sz="4000" b="1" dirty="0">
                                  <a:solidFill>
                                    <a:srgbClr val="BC083F"/>
                                  </a:solidFill>
                                  <a:latin typeface="Arial" panose="020B0604020202020204" pitchFamily="34" charset="0"/>
                                  <a:cs typeface="Arial" panose="020B0604020202020204" pitchFamily="34" charset="0"/>
                                </a:rPr>
                                <a:t>*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15" name="TextBox 14">
                            <a:extLst>
                              <a:ext uri="{FF2B5EF4-FFF2-40B4-BE49-F238E27FC236}">
                                <a16:creationId xmlns:a16="http://schemas.microsoft.com/office/drawing/2014/main" id="{6C5DC365-9CCD-A9C3-5BA6-756BFE2E874F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11538509" y="25785340"/>
                            <a:ext cx="6952257" cy="629455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0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en-US" sz="3200" dirty="0">
                                <a:solidFill>
                                  <a:schemeClr val="bg1"/>
                                </a:solidFill>
                                <a:latin typeface="Arial" panose="020B0604020202020204" pitchFamily="34" charset="0"/>
                                <a:cs typeface="Arial" panose="020B0604020202020204" pitchFamily="34" charset="0"/>
                              </a:rPr>
                              <a:t>Glasser: Myelin Map</a:t>
                            </a:r>
                          </a:p>
                        </p:txBody>
                      </p:sp>
                    </p:grpSp>
                    <p:pic>
                      <p:nvPicPr>
                        <p:cNvPr id="12" name="Picture 2">
                          <a:extLst>
                            <a:ext uri="{FF2B5EF4-FFF2-40B4-BE49-F238E27FC236}">
                              <a16:creationId xmlns:a16="http://schemas.microsoft.com/office/drawing/2014/main" id="{4E066028-B742-A01F-0D23-9DA571051A42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444017" y="20478115"/>
                          <a:ext cx="7639438" cy="4774649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cxnSp>
                    <p:nvCxnSpPr>
                      <p:cNvPr id="58" name="Straight Connector 57">
                        <a:extLst>
                          <a:ext uri="{FF2B5EF4-FFF2-40B4-BE49-F238E27FC236}">
                            <a16:creationId xmlns:a16="http://schemas.microsoft.com/office/drawing/2014/main" id="{D1FC6AC0-212F-08CD-B533-5CB92C43989D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H="1">
                        <a:off x="29628662" y="26549314"/>
                        <a:ext cx="947981" cy="0"/>
                      </a:xfrm>
                      <a:prstGeom prst="line">
                        <a:avLst/>
                      </a:prstGeom>
                      <a:ln w="57150">
                        <a:solidFill>
                          <a:srgbClr val="4FA8A8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cxnSp>
                  <p:nvCxnSpPr>
                    <p:cNvPr id="175" name="Straight Connector 174">
                      <a:extLst>
                        <a:ext uri="{FF2B5EF4-FFF2-40B4-BE49-F238E27FC236}">
                          <a16:creationId xmlns:a16="http://schemas.microsoft.com/office/drawing/2014/main" id="{DCA042BA-DF16-E6F4-CCEE-B03EC3658007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21513274" y="19262157"/>
                      <a:ext cx="947981" cy="0"/>
                    </a:xfrm>
                    <a:prstGeom prst="line">
                      <a:avLst/>
                    </a:prstGeom>
                    <a:ln w="57150">
                      <a:solidFill>
                        <a:srgbClr val="4FA8A8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176" name="Straight Connector 175">
                    <a:extLst>
                      <a:ext uri="{FF2B5EF4-FFF2-40B4-BE49-F238E27FC236}">
                        <a16:creationId xmlns:a16="http://schemas.microsoft.com/office/drawing/2014/main" id="{4853CF78-0AD7-BFF5-1AEA-83530951AB3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21513274" y="26511828"/>
                    <a:ext cx="947981" cy="0"/>
                  </a:xfrm>
                  <a:prstGeom prst="line">
                    <a:avLst/>
                  </a:prstGeom>
                  <a:ln w="57150">
                    <a:solidFill>
                      <a:srgbClr val="4FA8A8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</p:grpSp>
    </p:spTree>
    <p:extLst>
      <p:ext uri="{BB962C8B-B14F-4D97-AF65-F5344CB8AC3E}">
        <p14:creationId xmlns:p14="http://schemas.microsoft.com/office/powerpoint/2010/main" val="145995565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Mesh</Template>
  <TotalTime>6513</TotalTime>
  <Words>533</Words>
  <Application>Microsoft Macintosh PowerPoint</Application>
  <PresentationFormat>Custom</PresentationFormat>
  <Paragraphs>40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Cambria Math</vt:lpstr>
      <vt:lpstr>Century Gothic</vt:lpstr>
      <vt:lpstr>Mesh</vt:lpstr>
      <vt:lpstr>Brain-wide and AD-risk Genetic Expression: A descriptive study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Relationship between Cardiovascular Disease Risk Factors and Regional Measures of MRI and Tau-PET in Knight ADRC Participants</dc:title>
  <dc:creator>Hobbs, Diana</dc:creator>
  <cp:lastModifiedBy>Hobbs, Diana</cp:lastModifiedBy>
  <cp:revision>33</cp:revision>
  <dcterms:created xsi:type="dcterms:W3CDTF">2022-04-07T17:20:20Z</dcterms:created>
  <dcterms:modified xsi:type="dcterms:W3CDTF">2023-01-05T19:17:28Z</dcterms:modified>
</cp:coreProperties>
</file>